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6.xml" ContentType="application/vnd.openxmlformats-officedocument.presentationml.tags+xml"/>
  <Override PartName="/ppt/media/image21.jpg" ContentType="image/png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94" r:id="rId8"/>
    <p:sldId id="261" r:id="rId9"/>
    <p:sldId id="287" r:id="rId10"/>
    <p:sldId id="262" r:id="rId11"/>
    <p:sldId id="263" r:id="rId12"/>
    <p:sldId id="295" r:id="rId13"/>
    <p:sldId id="264" r:id="rId14"/>
    <p:sldId id="265" r:id="rId15"/>
    <p:sldId id="268" r:id="rId16"/>
    <p:sldId id="267" r:id="rId17"/>
    <p:sldId id="269" r:id="rId18"/>
    <p:sldId id="270" r:id="rId19"/>
    <p:sldId id="271" r:id="rId20"/>
    <p:sldId id="272" r:id="rId21"/>
    <p:sldId id="274" r:id="rId22"/>
    <p:sldId id="275" r:id="rId23"/>
    <p:sldId id="276" r:id="rId24"/>
    <p:sldId id="277" r:id="rId25"/>
    <p:sldId id="278" r:id="rId26"/>
    <p:sldId id="280" r:id="rId27"/>
    <p:sldId id="281" r:id="rId28"/>
    <p:sldId id="282" r:id="rId29"/>
    <p:sldId id="286" r:id="rId30"/>
    <p:sldId id="289" r:id="rId31"/>
    <p:sldId id="290" r:id="rId32"/>
    <p:sldId id="291" r:id="rId33"/>
    <p:sldId id="292" r:id="rId34"/>
    <p:sldId id="293" r:id="rId35"/>
    <p:sldId id="283" r:id="rId36"/>
    <p:sldId id="284" r:id="rId37"/>
    <p:sldId id="285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E3A"/>
    <a:srgbClr val="A0E7F5"/>
    <a:srgbClr val="B8B0E6"/>
    <a:srgbClr val="C9F6A0"/>
    <a:srgbClr val="333E51"/>
    <a:srgbClr val="3D4B70"/>
    <a:srgbClr val="2D7FF9"/>
    <a:srgbClr val="2C7CF1"/>
    <a:srgbClr val="227446"/>
    <a:srgbClr val="3F4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3F411C-E1DC-40BE-84D2-EBF8F96D53D5}" type="doc">
      <dgm:prSet loTypeId="urn:microsoft.com/office/officeart/2005/8/layout/venn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3E613ECF-CEFB-4170-8B3A-9AEDCF476E2E}">
      <dgm:prSet phldrT="[文本]" custT="1"/>
      <dgm:spPr>
        <a:solidFill>
          <a:srgbClr val="3D4B70">
            <a:alpha val="80000"/>
          </a:srgbClr>
        </a:solidFill>
        <a:ln>
          <a:noFill/>
        </a:ln>
      </dgm:spPr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综合应用</a:t>
          </a:r>
        </a:p>
      </dgm:t>
    </dgm:pt>
    <dgm:pt modelId="{3EB9B726-1CE5-4454-99BC-36991FB7246E}" type="parTrans" cxnId="{C3E1387F-C499-4F34-B9FD-DF99715BA7DB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6C7A163-CFD8-4BCB-8B7A-BA2AC5E2034D}" type="sibTrans" cxnId="{C3E1387F-C499-4F34-B9FD-DF99715BA7DB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66C2DE-C179-42E9-8416-6C39E49B7359}">
      <dgm:prSet phldrT="[文本]" custT="1"/>
      <dgm:spPr>
        <a:solidFill>
          <a:schemeClr val="bg2">
            <a:alpha val="80000"/>
          </a:schemeClr>
        </a:solidFill>
        <a:ln>
          <a:noFill/>
        </a:ln>
      </dgm:spPr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操作</a:t>
          </a:r>
        </a:p>
      </dgm:t>
    </dgm:pt>
    <dgm:pt modelId="{49671080-5D36-40D8-8D68-A74FB939D1BB}" type="parTrans" cxnId="{F5F0168F-9EA4-4F7B-BB77-66BE32141AB9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0247B6-94B8-4DAE-B011-9C6675E767D7}" type="sibTrans" cxnId="{F5F0168F-9EA4-4F7B-BB77-66BE32141AB9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693E7F-8FC9-4DFF-9C3A-5FA2AF5F3C97}">
      <dgm:prSet phldrT="[文本]" custT="1"/>
      <dgm:spPr>
        <a:solidFill>
          <a:schemeClr val="bg2">
            <a:lumMod val="75000"/>
            <a:alpha val="80000"/>
          </a:schemeClr>
        </a:solidFill>
        <a:ln>
          <a:noFill/>
        </a:ln>
      </dgm:spPr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渲染</a:t>
          </a:r>
        </a:p>
      </dgm:t>
    </dgm:pt>
    <dgm:pt modelId="{EAA35138-C0B7-4519-9D41-365CCDBC18A4}" type="parTrans" cxnId="{868BE790-F8EA-4856-A214-D4AAA6E37615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1F63E18-E5BB-4C9C-BDF2-AB51E653A7CE}" type="sibTrans" cxnId="{868BE790-F8EA-4856-A214-D4AAA6E37615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85024A-A041-42AE-8B24-A23A1C59C7F7}">
      <dgm:prSet phldrT="[文本]" custT="1"/>
      <dgm:spPr>
        <a:solidFill>
          <a:schemeClr val="accent4">
            <a:alpha val="80000"/>
          </a:schemeClr>
        </a:solidFill>
        <a:ln>
          <a:noFill/>
        </a:ln>
      </dgm:spPr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计算</a:t>
          </a:r>
        </a:p>
      </dgm:t>
    </dgm:pt>
    <dgm:pt modelId="{E72871A2-4BC8-4C14-B6FF-FCF2FF6EE2DA}" type="parTrans" cxnId="{BCE90291-ED4B-4213-B50F-0AC0B254ABA8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2C2DD3-C376-4FD1-A81D-868EA3B363B4}" type="sibTrans" cxnId="{BCE90291-ED4B-4213-B50F-0AC0B254ABA8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AAE0F4-1EF3-4688-A9F8-5D450D107BF7}" type="pres">
      <dgm:prSet presAssocID="{D73F411C-E1DC-40BE-84D2-EBF8F96D53D5}" presName="Name0" presStyleCnt="0">
        <dgm:presLayoutVars>
          <dgm:chMax val="7"/>
          <dgm:resizeHandles val="exact"/>
        </dgm:presLayoutVars>
      </dgm:prSet>
      <dgm:spPr/>
    </dgm:pt>
    <dgm:pt modelId="{4C109F68-5527-4BB4-ADC7-789E84161731}" type="pres">
      <dgm:prSet presAssocID="{D73F411C-E1DC-40BE-84D2-EBF8F96D53D5}" presName="comp1" presStyleCnt="0"/>
      <dgm:spPr/>
    </dgm:pt>
    <dgm:pt modelId="{AF5E4DCF-3601-4F7F-B937-9CE0F868AE87}" type="pres">
      <dgm:prSet presAssocID="{D73F411C-E1DC-40BE-84D2-EBF8F96D53D5}" presName="circle1" presStyleLbl="node1" presStyleIdx="0" presStyleCnt="4"/>
      <dgm:spPr/>
    </dgm:pt>
    <dgm:pt modelId="{F7ED747F-2D07-42F6-8BB0-32C0853520CD}" type="pres">
      <dgm:prSet presAssocID="{D73F411C-E1DC-40BE-84D2-EBF8F96D53D5}" presName="c1text" presStyleLbl="node1" presStyleIdx="0" presStyleCnt="4">
        <dgm:presLayoutVars>
          <dgm:bulletEnabled val="1"/>
        </dgm:presLayoutVars>
      </dgm:prSet>
      <dgm:spPr/>
    </dgm:pt>
    <dgm:pt modelId="{1ED5129C-77CA-49B3-A59D-9278647552E4}" type="pres">
      <dgm:prSet presAssocID="{D73F411C-E1DC-40BE-84D2-EBF8F96D53D5}" presName="comp2" presStyleCnt="0"/>
      <dgm:spPr/>
    </dgm:pt>
    <dgm:pt modelId="{B220A39D-4D19-48C5-936C-97934FEC27F4}" type="pres">
      <dgm:prSet presAssocID="{D73F411C-E1DC-40BE-84D2-EBF8F96D53D5}" presName="circle2" presStyleLbl="node1" presStyleIdx="1" presStyleCnt="4"/>
      <dgm:spPr/>
    </dgm:pt>
    <dgm:pt modelId="{3FAB4000-C372-49CB-BDF6-58F8EC8E71A0}" type="pres">
      <dgm:prSet presAssocID="{D73F411C-E1DC-40BE-84D2-EBF8F96D53D5}" presName="c2text" presStyleLbl="node1" presStyleIdx="1" presStyleCnt="4">
        <dgm:presLayoutVars>
          <dgm:bulletEnabled val="1"/>
        </dgm:presLayoutVars>
      </dgm:prSet>
      <dgm:spPr/>
    </dgm:pt>
    <dgm:pt modelId="{8BFEB4AF-E28E-477A-94D3-AE99CDA8DA57}" type="pres">
      <dgm:prSet presAssocID="{D73F411C-E1DC-40BE-84D2-EBF8F96D53D5}" presName="comp3" presStyleCnt="0"/>
      <dgm:spPr/>
    </dgm:pt>
    <dgm:pt modelId="{C5F516D8-B860-4C82-8427-F29475372E75}" type="pres">
      <dgm:prSet presAssocID="{D73F411C-E1DC-40BE-84D2-EBF8F96D53D5}" presName="circle3" presStyleLbl="node1" presStyleIdx="2" presStyleCnt="4"/>
      <dgm:spPr/>
    </dgm:pt>
    <dgm:pt modelId="{A35DA567-388C-4BD8-A54D-F444586BC016}" type="pres">
      <dgm:prSet presAssocID="{D73F411C-E1DC-40BE-84D2-EBF8F96D53D5}" presName="c3text" presStyleLbl="node1" presStyleIdx="2" presStyleCnt="4">
        <dgm:presLayoutVars>
          <dgm:bulletEnabled val="1"/>
        </dgm:presLayoutVars>
      </dgm:prSet>
      <dgm:spPr/>
    </dgm:pt>
    <dgm:pt modelId="{003027F1-8C69-4935-86A0-B116DE334E92}" type="pres">
      <dgm:prSet presAssocID="{D73F411C-E1DC-40BE-84D2-EBF8F96D53D5}" presName="comp4" presStyleCnt="0"/>
      <dgm:spPr/>
    </dgm:pt>
    <dgm:pt modelId="{7FB6419D-DAB8-497E-8D1C-E754671910A8}" type="pres">
      <dgm:prSet presAssocID="{D73F411C-E1DC-40BE-84D2-EBF8F96D53D5}" presName="circle4" presStyleLbl="node1" presStyleIdx="3" presStyleCnt="4"/>
      <dgm:spPr/>
    </dgm:pt>
    <dgm:pt modelId="{A1BCDAAC-31C9-46F6-B52B-94703D058D5C}" type="pres">
      <dgm:prSet presAssocID="{D73F411C-E1DC-40BE-84D2-EBF8F96D53D5}" presName="c4text" presStyleLbl="node1" presStyleIdx="3" presStyleCnt="4">
        <dgm:presLayoutVars>
          <dgm:bulletEnabled val="1"/>
        </dgm:presLayoutVars>
      </dgm:prSet>
      <dgm:spPr/>
    </dgm:pt>
  </dgm:ptLst>
  <dgm:cxnLst>
    <dgm:cxn modelId="{45DA5805-3139-4C2B-AAAF-EF4325DB8548}" type="presOf" srcId="{3E613ECF-CEFB-4170-8B3A-9AEDCF476E2E}" destId="{AF5E4DCF-3601-4F7F-B937-9CE0F868AE87}" srcOrd="0" destOrd="0" presId="urn:microsoft.com/office/officeart/2005/8/layout/venn2"/>
    <dgm:cxn modelId="{E38A5A12-EB81-4432-A367-4202AC031905}" type="presOf" srcId="{A166C2DE-C179-42E9-8416-6C39E49B7359}" destId="{3FAB4000-C372-49CB-BDF6-58F8EC8E71A0}" srcOrd="1" destOrd="0" presId="urn:microsoft.com/office/officeart/2005/8/layout/venn2"/>
    <dgm:cxn modelId="{2E37463D-15B6-4E3B-96D4-96701BB5856A}" type="presOf" srcId="{D0693E7F-8FC9-4DFF-9C3A-5FA2AF5F3C97}" destId="{A35DA567-388C-4BD8-A54D-F444586BC016}" srcOrd="1" destOrd="0" presId="urn:microsoft.com/office/officeart/2005/8/layout/venn2"/>
    <dgm:cxn modelId="{C3E1387F-C499-4F34-B9FD-DF99715BA7DB}" srcId="{D73F411C-E1DC-40BE-84D2-EBF8F96D53D5}" destId="{3E613ECF-CEFB-4170-8B3A-9AEDCF476E2E}" srcOrd="0" destOrd="0" parTransId="{3EB9B726-1CE5-4454-99BC-36991FB7246E}" sibTransId="{B6C7A163-CFD8-4BCB-8B7A-BA2AC5E2034D}"/>
    <dgm:cxn modelId="{E0CD0485-8C5D-461A-AF2F-BB29172BF233}" type="presOf" srcId="{6985024A-A041-42AE-8B24-A23A1C59C7F7}" destId="{7FB6419D-DAB8-497E-8D1C-E754671910A8}" srcOrd="0" destOrd="0" presId="urn:microsoft.com/office/officeart/2005/8/layout/venn2"/>
    <dgm:cxn modelId="{2971828B-A2EE-4AE9-80F9-DDB3E442C1C1}" type="presOf" srcId="{D0693E7F-8FC9-4DFF-9C3A-5FA2AF5F3C97}" destId="{C5F516D8-B860-4C82-8427-F29475372E75}" srcOrd="0" destOrd="0" presId="urn:microsoft.com/office/officeart/2005/8/layout/venn2"/>
    <dgm:cxn modelId="{F5F0168F-9EA4-4F7B-BB77-66BE32141AB9}" srcId="{D73F411C-E1DC-40BE-84D2-EBF8F96D53D5}" destId="{A166C2DE-C179-42E9-8416-6C39E49B7359}" srcOrd="1" destOrd="0" parTransId="{49671080-5D36-40D8-8D68-A74FB939D1BB}" sibTransId="{700247B6-94B8-4DAE-B011-9C6675E767D7}"/>
    <dgm:cxn modelId="{868BE790-F8EA-4856-A214-D4AAA6E37615}" srcId="{D73F411C-E1DC-40BE-84D2-EBF8F96D53D5}" destId="{D0693E7F-8FC9-4DFF-9C3A-5FA2AF5F3C97}" srcOrd="2" destOrd="0" parTransId="{EAA35138-C0B7-4519-9D41-365CCDBC18A4}" sibTransId="{D1F63E18-E5BB-4C9C-BDF2-AB51E653A7CE}"/>
    <dgm:cxn modelId="{BCE90291-ED4B-4213-B50F-0AC0B254ABA8}" srcId="{D73F411C-E1DC-40BE-84D2-EBF8F96D53D5}" destId="{6985024A-A041-42AE-8B24-A23A1C59C7F7}" srcOrd="3" destOrd="0" parTransId="{E72871A2-4BC8-4C14-B6FF-FCF2FF6EE2DA}" sibTransId="{582C2DD3-C376-4FD1-A81D-868EA3B363B4}"/>
    <dgm:cxn modelId="{62CD21DE-E95B-4CF7-826B-DA0ED94C4A9F}" type="presOf" srcId="{3E613ECF-CEFB-4170-8B3A-9AEDCF476E2E}" destId="{F7ED747F-2D07-42F6-8BB0-32C0853520CD}" srcOrd="1" destOrd="0" presId="urn:microsoft.com/office/officeart/2005/8/layout/venn2"/>
    <dgm:cxn modelId="{66C1F1E4-DEF2-41D1-96E6-F49DBA314448}" type="presOf" srcId="{D73F411C-E1DC-40BE-84D2-EBF8F96D53D5}" destId="{25AAE0F4-1EF3-4688-A9F8-5D450D107BF7}" srcOrd="0" destOrd="0" presId="urn:microsoft.com/office/officeart/2005/8/layout/venn2"/>
    <dgm:cxn modelId="{3D7A6FEE-229C-465D-89B6-D7FF6DB3E03F}" type="presOf" srcId="{A166C2DE-C179-42E9-8416-6C39E49B7359}" destId="{B220A39D-4D19-48C5-936C-97934FEC27F4}" srcOrd="0" destOrd="0" presId="urn:microsoft.com/office/officeart/2005/8/layout/venn2"/>
    <dgm:cxn modelId="{5B170FF4-6E0C-464E-8E30-8DA609FB1956}" type="presOf" srcId="{6985024A-A041-42AE-8B24-A23A1C59C7F7}" destId="{A1BCDAAC-31C9-46F6-B52B-94703D058D5C}" srcOrd="1" destOrd="0" presId="urn:microsoft.com/office/officeart/2005/8/layout/venn2"/>
    <dgm:cxn modelId="{7586CF40-A412-41D6-91C6-B8AFE6DE0A22}" type="presParOf" srcId="{25AAE0F4-1EF3-4688-A9F8-5D450D107BF7}" destId="{4C109F68-5527-4BB4-ADC7-789E84161731}" srcOrd="0" destOrd="0" presId="urn:microsoft.com/office/officeart/2005/8/layout/venn2"/>
    <dgm:cxn modelId="{AF9F85DE-5B60-4D4A-93F4-D36200FF162B}" type="presParOf" srcId="{4C109F68-5527-4BB4-ADC7-789E84161731}" destId="{AF5E4DCF-3601-4F7F-B937-9CE0F868AE87}" srcOrd="0" destOrd="0" presId="urn:microsoft.com/office/officeart/2005/8/layout/venn2"/>
    <dgm:cxn modelId="{5C48D86C-0C9F-4744-8F72-E4869FEF920F}" type="presParOf" srcId="{4C109F68-5527-4BB4-ADC7-789E84161731}" destId="{F7ED747F-2D07-42F6-8BB0-32C0853520CD}" srcOrd="1" destOrd="0" presId="urn:microsoft.com/office/officeart/2005/8/layout/venn2"/>
    <dgm:cxn modelId="{2FDD4271-5941-44C6-AD9E-769BD773F275}" type="presParOf" srcId="{25AAE0F4-1EF3-4688-A9F8-5D450D107BF7}" destId="{1ED5129C-77CA-49B3-A59D-9278647552E4}" srcOrd="1" destOrd="0" presId="urn:microsoft.com/office/officeart/2005/8/layout/venn2"/>
    <dgm:cxn modelId="{CCC461DE-2CFB-4DDB-A504-39C56AD1530F}" type="presParOf" srcId="{1ED5129C-77CA-49B3-A59D-9278647552E4}" destId="{B220A39D-4D19-48C5-936C-97934FEC27F4}" srcOrd="0" destOrd="0" presId="urn:microsoft.com/office/officeart/2005/8/layout/venn2"/>
    <dgm:cxn modelId="{ED2662D6-5B99-45C4-99DC-BE850B1AABC0}" type="presParOf" srcId="{1ED5129C-77CA-49B3-A59D-9278647552E4}" destId="{3FAB4000-C372-49CB-BDF6-58F8EC8E71A0}" srcOrd="1" destOrd="0" presId="urn:microsoft.com/office/officeart/2005/8/layout/venn2"/>
    <dgm:cxn modelId="{595D0FBB-C6D8-4B77-BA6E-1EB1ADCB05D4}" type="presParOf" srcId="{25AAE0F4-1EF3-4688-A9F8-5D450D107BF7}" destId="{8BFEB4AF-E28E-477A-94D3-AE99CDA8DA57}" srcOrd="2" destOrd="0" presId="urn:microsoft.com/office/officeart/2005/8/layout/venn2"/>
    <dgm:cxn modelId="{37837967-A3A1-4FE6-BA5B-C3C5338749D1}" type="presParOf" srcId="{8BFEB4AF-E28E-477A-94D3-AE99CDA8DA57}" destId="{C5F516D8-B860-4C82-8427-F29475372E75}" srcOrd="0" destOrd="0" presId="urn:microsoft.com/office/officeart/2005/8/layout/venn2"/>
    <dgm:cxn modelId="{8F31128B-17EA-4FB0-B659-7DC6C328291C}" type="presParOf" srcId="{8BFEB4AF-E28E-477A-94D3-AE99CDA8DA57}" destId="{A35DA567-388C-4BD8-A54D-F444586BC016}" srcOrd="1" destOrd="0" presId="urn:microsoft.com/office/officeart/2005/8/layout/venn2"/>
    <dgm:cxn modelId="{511ADABA-2492-45DF-8900-6941A44BA694}" type="presParOf" srcId="{25AAE0F4-1EF3-4688-A9F8-5D450D107BF7}" destId="{003027F1-8C69-4935-86A0-B116DE334E92}" srcOrd="3" destOrd="0" presId="urn:microsoft.com/office/officeart/2005/8/layout/venn2"/>
    <dgm:cxn modelId="{A09BDAD8-07F0-4308-BB9D-FB5646EBF5EA}" type="presParOf" srcId="{003027F1-8C69-4935-86A0-B116DE334E92}" destId="{7FB6419D-DAB8-497E-8D1C-E754671910A8}" srcOrd="0" destOrd="0" presId="urn:microsoft.com/office/officeart/2005/8/layout/venn2"/>
    <dgm:cxn modelId="{8FB356BB-D9BE-4D86-B97E-B6B2C472C3BF}" type="presParOf" srcId="{003027F1-8C69-4935-86A0-B116DE334E92}" destId="{A1BCDAAC-31C9-46F6-B52B-94703D058D5C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BD93DE-6A5C-469F-9249-B4578493E31A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0D4E473-1B4E-42B2-9F0B-764CA0422A42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+</a:t>
          </a:r>
          <a:endParaRPr lang="zh-CN" altLang="en-US" dirty="0">
            <a:solidFill>
              <a:srgbClr val="3D4B70"/>
            </a:solidFill>
          </a:endParaRPr>
        </a:p>
      </dgm:t>
    </dgm:pt>
    <dgm:pt modelId="{0B0E4CB1-ABC3-477A-A345-D5A0DB77D7AE}" type="parTrans" cxnId="{16F8249F-061D-4A70-8136-847EAF9E0C5D}">
      <dgm:prSet/>
      <dgm:spPr/>
      <dgm:t>
        <a:bodyPr/>
        <a:lstStyle/>
        <a:p>
          <a:endParaRPr lang="zh-CN" altLang="en-US"/>
        </a:p>
      </dgm:t>
    </dgm:pt>
    <dgm:pt modelId="{51D985B4-EE13-43F4-8DDA-12EFC1302F45}" type="sibTrans" cxnId="{16F8249F-061D-4A70-8136-847EAF9E0C5D}">
      <dgm:prSet/>
      <dgm:spPr/>
      <dgm:t>
        <a:bodyPr/>
        <a:lstStyle/>
        <a:p>
          <a:endParaRPr lang="zh-CN" altLang="en-US"/>
        </a:p>
      </dgm:t>
    </dgm:pt>
    <dgm:pt modelId="{96D1D480-E901-4BC9-9983-470797F0BF9A}">
      <dgm:prSet phldrT="[文本]"/>
      <dgm:spPr>
        <a:solidFill>
          <a:schemeClr val="accent1">
            <a:hueOff val="0"/>
            <a:satOff val="0"/>
            <a:lumOff val="0"/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/>
            <a:t>SUM</a:t>
          </a:r>
          <a:endParaRPr lang="zh-CN" altLang="en-US" dirty="0"/>
        </a:p>
      </dgm:t>
    </dgm:pt>
    <dgm:pt modelId="{21341ABE-11BF-4D33-BA92-AC35181EE823}" type="parTrans" cxnId="{2266161E-FE54-4BF4-9619-6FDC4FA8B7FF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6EF8CC91-8388-4714-BD56-E42BDB339ACE}" type="sibTrans" cxnId="{2266161E-FE54-4BF4-9619-6FDC4FA8B7FF}">
      <dgm:prSet/>
      <dgm:spPr/>
      <dgm:t>
        <a:bodyPr/>
        <a:lstStyle/>
        <a:p>
          <a:endParaRPr lang="zh-CN" altLang="en-US"/>
        </a:p>
      </dgm:t>
    </dgm:pt>
    <dgm:pt modelId="{C3E5C636-3C7C-4B5E-98E7-6D67F281A7D0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1</a:t>
          </a:r>
          <a:endParaRPr lang="zh-CN" altLang="en-US" dirty="0">
            <a:solidFill>
              <a:srgbClr val="3D4B70"/>
            </a:solidFill>
          </a:endParaRPr>
        </a:p>
      </dgm:t>
    </dgm:pt>
    <dgm:pt modelId="{6A57D8E9-D0C0-4DA6-9117-9D14A41542C2}" type="parTrans" cxnId="{D11C3BAE-D782-4C21-BE06-A905660E4A07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49C9F76-422C-4DF5-A7A3-1BA54FDBAA69}" type="sibTrans" cxnId="{D11C3BAE-D782-4C21-BE06-A905660E4A07}">
      <dgm:prSet/>
      <dgm:spPr/>
      <dgm:t>
        <a:bodyPr/>
        <a:lstStyle/>
        <a:p>
          <a:endParaRPr lang="zh-CN" altLang="en-US"/>
        </a:p>
      </dgm:t>
    </dgm:pt>
    <dgm:pt modelId="{634970CE-030B-435E-9D1C-0A22639822CE}">
      <dgm:prSet phldrT="[文本]"/>
      <dgm:spPr>
        <a:solidFill>
          <a:srgbClr val="92D050">
            <a:alpha val="90000"/>
          </a:srgbClr>
        </a:solidFill>
        <a:ln>
          <a:noFill/>
        </a:ln>
      </dgm:spPr>
      <dgm:t>
        <a:bodyPr/>
        <a:lstStyle/>
        <a:p>
          <a:r>
            <a:rPr lang="en-US" altLang="zh-CN" dirty="0"/>
            <a:t>A1:B3</a:t>
          </a:r>
          <a:endParaRPr lang="zh-CN" altLang="en-US" dirty="0"/>
        </a:p>
      </dgm:t>
    </dgm:pt>
    <dgm:pt modelId="{FCFE1158-B15C-432C-8136-967F77BE4702}" type="parTrans" cxnId="{4F21C9D0-9865-45D3-ADE1-F15273BB4506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DDDED2A5-0931-4670-9655-20A4F7CA2FEC}" type="sibTrans" cxnId="{4F21C9D0-9865-45D3-ADE1-F15273BB4506}">
      <dgm:prSet/>
      <dgm:spPr/>
      <dgm:t>
        <a:bodyPr/>
        <a:lstStyle/>
        <a:p>
          <a:endParaRPr lang="zh-CN" altLang="en-US"/>
        </a:p>
      </dgm:t>
    </dgm:pt>
    <dgm:pt modelId="{6CF49922-E529-4FD4-A82B-F8DCDC76B69D}">
      <dgm:prSet phldrT="[文本]"/>
      <dgm:spPr>
        <a:solidFill>
          <a:srgbClr val="92D050">
            <a:alpha val="90000"/>
          </a:srgbClr>
        </a:solidFill>
        <a:ln>
          <a:noFill/>
        </a:ln>
      </dgm:spPr>
      <dgm:t>
        <a:bodyPr/>
        <a:lstStyle/>
        <a:p>
          <a:r>
            <a:rPr lang="en-US" altLang="zh-CN" dirty="0"/>
            <a:t>E5</a:t>
          </a:r>
          <a:endParaRPr lang="zh-CN" altLang="en-US" dirty="0"/>
        </a:p>
      </dgm:t>
    </dgm:pt>
    <dgm:pt modelId="{A724A947-1A02-4A53-A1FE-AD33A99F7F00}" type="parTrans" cxnId="{ADED50EE-0264-4E1C-BFF2-278FEFA1B3A8}">
      <dgm:prSet/>
      <dgm:spPr>
        <a:noFill/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74A0FFEA-F196-4959-9A2C-4550AFEBCE53}" type="sibTrans" cxnId="{ADED50EE-0264-4E1C-BFF2-278FEFA1B3A8}">
      <dgm:prSet/>
      <dgm:spPr/>
      <dgm:t>
        <a:bodyPr/>
        <a:lstStyle/>
        <a:p>
          <a:endParaRPr lang="zh-CN" altLang="en-US"/>
        </a:p>
      </dgm:t>
    </dgm:pt>
    <dgm:pt modelId="{76EC6316-96D2-45E9-B5E9-25060B9F2F76}" type="pres">
      <dgm:prSet presAssocID="{C2BD93DE-6A5C-469F-9249-B4578493E31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B87C084-06C6-44F6-B144-50A6EEC85F39}" type="pres">
      <dgm:prSet presAssocID="{F0D4E473-1B4E-42B2-9F0B-764CA0422A42}" presName="hierRoot1" presStyleCnt="0">
        <dgm:presLayoutVars>
          <dgm:hierBranch val="init"/>
        </dgm:presLayoutVars>
      </dgm:prSet>
      <dgm:spPr/>
    </dgm:pt>
    <dgm:pt modelId="{6AE2CA18-1EC5-40C9-95BF-80C0683C87FB}" type="pres">
      <dgm:prSet presAssocID="{F0D4E473-1B4E-42B2-9F0B-764CA0422A42}" presName="rootComposite1" presStyleCnt="0"/>
      <dgm:spPr/>
    </dgm:pt>
    <dgm:pt modelId="{D45498EB-23D0-49B2-9F2A-D346D270C6A6}" type="pres">
      <dgm:prSet presAssocID="{F0D4E473-1B4E-42B2-9F0B-764CA0422A42}" presName="rootText1" presStyleLbl="node0" presStyleIdx="0" presStyleCnt="1">
        <dgm:presLayoutVars>
          <dgm:chPref val="3"/>
        </dgm:presLayoutVars>
      </dgm:prSet>
      <dgm:spPr/>
    </dgm:pt>
    <dgm:pt modelId="{7DA7784A-0B54-4419-BFBD-E06F24F8C2F5}" type="pres">
      <dgm:prSet presAssocID="{F0D4E473-1B4E-42B2-9F0B-764CA0422A42}" presName="rootConnector1" presStyleLbl="node1" presStyleIdx="0" presStyleCnt="0"/>
      <dgm:spPr/>
    </dgm:pt>
    <dgm:pt modelId="{CF0EDD03-1C55-4E4F-A906-4BE430450A68}" type="pres">
      <dgm:prSet presAssocID="{F0D4E473-1B4E-42B2-9F0B-764CA0422A42}" presName="hierChild2" presStyleCnt="0"/>
      <dgm:spPr/>
    </dgm:pt>
    <dgm:pt modelId="{FCF85089-B1EB-4473-B032-0816DF788E19}" type="pres">
      <dgm:prSet presAssocID="{21341ABE-11BF-4D33-BA92-AC35181EE823}" presName="Name64" presStyleLbl="parChTrans1D2" presStyleIdx="0" presStyleCnt="2"/>
      <dgm:spPr/>
    </dgm:pt>
    <dgm:pt modelId="{565A0751-691F-4BDC-AD7A-13AF0F13F1E2}" type="pres">
      <dgm:prSet presAssocID="{96D1D480-E901-4BC9-9983-470797F0BF9A}" presName="hierRoot2" presStyleCnt="0">
        <dgm:presLayoutVars>
          <dgm:hierBranch val="init"/>
        </dgm:presLayoutVars>
      </dgm:prSet>
      <dgm:spPr/>
    </dgm:pt>
    <dgm:pt modelId="{3625B0C2-0910-4369-885B-44CD4AA92684}" type="pres">
      <dgm:prSet presAssocID="{96D1D480-E901-4BC9-9983-470797F0BF9A}" presName="rootComposite" presStyleCnt="0"/>
      <dgm:spPr/>
    </dgm:pt>
    <dgm:pt modelId="{1CDFEB24-EBEF-4D5C-B9B9-5532A14EE151}" type="pres">
      <dgm:prSet presAssocID="{96D1D480-E901-4BC9-9983-470797F0BF9A}" presName="rootText" presStyleLbl="node2" presStyleIdx="0" presStyleCnt="2">
        <dgm:presLayoutVars>
          <dgm:chPref val="3"/>
        </dgm:presLayoutVars>
      </dgm:prSet>
      <dgm:spPr/>
    </dgm:pt>
    <dgm:pt modelId="{15226001-40D1-49F0-A36A-9AC59F250D62}" type="pres">
      <dgm:prSet presAssocID="{96D1D480-E901-4BC9-9983-470797F0BF9A}" presName="rootConnector" presStyleLbl="node2" presStyleIdx="0" presStyleCnt="2"/>
      <dgm:spPr/>
    </dgm:pt>
    <dgm:pt modelId="{2DBF5006-FD96-467D-9E88-97D13E98B079}" type="pres">
      <dgm:prSet presAssocID="{96D1D480-E901-4BC9-9983-470797F0BF9A}" presName="hierChild4" presStyleCnt="0"/>
      <dgm:spPr/>
    </dgm:pt>
    <dgm:pt modelId="{4EA8FB3E-2DFA-457E-9F01-FE6166B74206}" type="pres">
      <dgm:prSet presAssocID="{FCFE1158-B15C-432C-8136-967F77BE4702}" presName="Name64" presStyleLbl="parChTrans1D3" presStyleIdx="0" presStyleCnt="2"/>
      <dgm:spPr/>
    </dgm:pt>
    <dgm:pt modelId="{FB54FA77-B133-4936-B0CE-E21750C25DC3}" type="pres">
      <dgm:prSet presAssocID="{634970CE-030B-435E-9D1C-0A22639822CE}" presName="hierRoot2" presStyleCnt="0">
        <dgm:presLayoutVars>
          <dgm:hierBranch val="init"/>
        </dgm:presLayoutVars>
      </dgm:prSet>
      <dgm:spPr/>
    </dgm:pt>
    <dgm:pt modelId="{62199CBD-3B58-4896-85D5-964CE00AC30A}" type="pres">
      <dgm:prSet presAssocID="{634970CE-030B-435E-9D1C-0A22639822CE}" presName="rootComposite" presStyleCnt="0"/>
      <dgm:spPr/>
    </dgm:pt>
    <dgm:pt modelId="{5C34630B-8546-4257-8C04-7F2277EA715E}" type="pres">
      <dgm:prSet presAssocID="{634970CE-030B-435E-9D1C-0A22639822CE}" presName="rootText" presStyleLbl="node3" presStyleIdx="0" presStyleCnt="2">
        <dgm:presLayoutVars>
          <dgm:chPref val="3"/>
        </dgm:presLayoutVars>
      </dgm:prSet>
      <dgm:spPr/>
    </dgm:pt>
    <dgm:pt modelId="{896A6447-5604-4960-9798-F73AEB9B918B}" type="pres">
      <dgm:prSet presAssocID="{634970CE-030B-435E-9D1C-0A22639822CE}" presName="rootConnector" presStyleLbl="node3" presStyleIdx="0" presStyleCnt="2"/>
      <dgm:spPr/>
    </dgm:pt>
    <dgm:pt modelId="{87A3A6C9-31DC-4178-AE97-087CA309E526}" type="pres">
      <dgm:prSet presAssocID="{634970CE-030B-435E-9D1C-0A22639822CE}" presName="hierChild4" presStyleCnt="0"/>
      <dgm:spPr/>
    </dgm:pt>
    <dgm:pt modelId="{7B18678B-6C84-4C0A-B951-EFF4D9169AB7}" type="pres">
      <dgm:prSet presAssocID="{634970CE-030B-435E-9D1C-0A22639822CE}" presName="hierChild5" presStyleCnt="0"/>
      <dgm:spPr/>
    </dgm:pt>
    <dgm:pt modelId="{169EDD95-07EE-410C-A106-13D865C023C9}" type="pres">
      <dgm:prSet presAssocID="{A724A947-1A02-4A53-A1FE-AD33A99F7F00}" presName="Name64" presStyleLbl="parChTrans1D3" presStyleIdx="1" presStyleCnt="2"/>
      <dgm:spPr/>
    </dgm:pt>
    <dgm:pt modelId="{51D3E495-9A3A-4BF2-B951-F457145FE2F3}" type="pres">
      <dgm:prSet presAssocID="{6CF49922-E529-4FD4-A82B-F8DCDC76B69D}" presName="hierRoot2" presStyleCnt="0">
        <dgm:presLayoutVars>
          <dgm:hierBranch val="init"/>
        </dgm:presLayoutVars>
      </dgm:prSet>
      <dgm:spPr/>
    </dgm:pt>
    <dgm:pt modelId="{57F39D6D-94B5-47AB-B84D-464B52AB8C37}" type="pres">
      <dgm:prSet presAssocID="{6CF49922-E529-4FD4-A82B-F8DCDC76B69D}" presName="rootComposite" presStyleCnt="0"/>
      <dgm:spPr/>
    </dgm:pt>
    <dgm:pt modelId="{3B65AAD3-4088-4820-9B5C-28C79D293B58}" type="pres">
      <dgm:prSet presAssocID="{6CF49922-E529-4FD4-A82B-F8DCDC76B69D}" presName="rootText" presStyleLbl="node3" presStyleIdx="1" presStyleCnt="2">
        <dgm:presLayoutVars>
          <dgm:chPref val="3"/>
        </dgm:presLayoutVars>
      </dgm:prSet>
      <dgm:spPr/>
    </dgm:pt>
    <dgm:pt modelId="{15B57415-F990-4EFA-92D3-5BB6DF01FB37}" type="pres">
      <dgm:prSet presAssocID="{6CF49922-E529-4FD4-A82B-F8DCDC76B69D}" presName="rootConnector" presStyleLbl="node3" presStyleIdx="1" presStyleCnt="2"/>
      <dgm:spPr/>
    </dgm:pt>
    <dgm:pt modelId="{25F04A41-859E-4DAD-94DC-69533A383758}" type="pres">
      <dgm:prSet presAssocID="{6CF49922-E529-4FD4-A82B-F8DCDC76B69D}" presName="hierChild4" presStyleCnt="0"/>
      <dgm:spPr/>
    </dgm:pt>
    <dgm:pt modelId="{A9368CE4-FE56-42F8-A75A-E1606E0F64E3}" type="pres">
      <dgm:prSet presAssocID="{6CF49922-E529-4FD4-A82B-F8DCDC76B69D}" presName="hierChild5" presStyleCnt="0"/>
      <dgm:spPr/>
    </dgm:pt>
    <dgm:pt modelId="{A6AFAACA-05AC-4275-AEB9-039FC1124B28}" type="pres">
      <dgm:prSet presAssocID="{96D1D480-E901-4BC9-9983-470797F0BF9A}" presName="hierChild5" presStyleCnt="0"/>
      <dgm:spPr/>
    </dgm:pt>
    <dgm:pt modelId="{0D9670D1-7864-4429-8395-A4E9348A82A2}" type="pres">
      <dgm:prSet presAssocID="{6A57D8E9-D0C0-4DA6-9117-9D14A41542C2}" presName="Name64" presStyleLbl="parChTrans1D2" presStyleIdx="1" presStyleCnt="2"/>
      <dgm:spPr/>
    </dgm:pt>
    <dgm:pt modelId="{99A5729B-8A58-44C9-B719-A4A9B9463AE5}" type="pres">
      <dgm:prSet presAssocID="{C3E5C636-3C7C-4B5E-98E7-6D67F281A7D0}" presName="hierRoot2" presStyleCnt="0">
        <dgm:presLayoutVars>
          <dgm:hierBranch val="init"/>
        </dgm:presLayoutVars>
      </dgm:prSet>
      <dgm:spPr/>
    </dgm:pt>
    <dgm:pt modelId="{5D40F9C4-8092-4F60-BCCB-E7D3DCF52B97}" type="pres">
      <dgm:prSet presAssocID="{C3E5C636-3C7C-4B5E-98E7-6D67F281A7D0}" presName="rootComposite" presStyleCnt="0"/>
      <dgm:spPr/>
    </dgm:pt>
    <dgm:pt modelId="{077477DA-95B4-4218-9A92-A9959D34503F}" type="pres">
      <dgm:prSet presAssocID="{C3E5C636-3C7C-4B5E-98E7-6D67F281A7D0}" presName="rootText" presStyleLbl="node2" presStyleIdx="1" presStyleCnt="2">
        <dgm:presLayoutVars>
          <dgm:chPref val="3"/>
        </dgm:presLayoutVars>
      </dgm:prSet>
      <dgm:spPr/>
    </dgm:pt>
    <dgm:pt modelId="{ABA3F24F-0B6A-409F-8F85-CEF686A75E9E}" type="pres">
      <dgm:prSet presAssocID="{C3E5C636-3C7C-4B5E-98E7-6D67F281A7D0}" presName="rootConnector" presStyleLbl="node2" presStyleIdx="1" presStyleCnt="2"/>
      <dgm:spPr/>
    </dgm:pt>
    <dgm:pt modelId="{AC19B24B-C8E0-4F32-A1D3-C2C8121DE1FC}" type="pres">
      <dgm:prSet presAssocID="{C3E5C636-3C7C-4B5E-98E7-6D67F281A7D0}" presName="hierChild4" presStyleCnt="0"/>
      <dgm:spPr/>
    </dgm:pt>
    <dgm:pt modelId="{8473BB3A-D913-442D-8F4C-F8B81C94661C}" type="pres">
      <dgm:prSet presAssocID="{C3E5C636-3C7C-4B5E-98E7-6D67F281A7D0}" presName="hierChild5" presStyleCnt="0"/>
      <dgm:spPr/>
    </dgm:pt>
    <dgm:pt modelId="{1931CBEC-E8ED-4D8A-B1EA-ED2EC8DD2366}" type="pres">
      <dgm:prSet presAssocID="{F0D4E473-1B4E-42B2-9F0B-764CA0422A42}" presName="hierChild3" presStyleCnt="0"/>
      <dgm:spPr/>
    </dgm:pt>
  </dgm:ptLst>
  <dgm:cxnLst>
    <dgm:cxn modelId="{35D12B00-B12B-4CF9-8420-E385403F6DF3}" type="presOf" srcId="{21341ABE-11BF-4D33-BA92-AC35181EE823}" destId="{FCF85089-B1EB-4473-B032-0816DF788E19}" srcOrd="0" destOrd="0" presId="urn:microsoft.com/office/officeart/2009/3/layout/HorizontalOrganizationChart"/>
    <dgm:cxn modelId="{75F1B901-1787-45DC-B9F4-4751404C51B8}" type="presOf" srcId="{634970CE-030B-435E-9D1C-0A22639822CE}" destId="{5C34630B-8546-4257-8C04-7F2277EA715E}" srcOrd="0" destOrd="0" presId="urn:microsoft.com/office/officeart/2009/3/layout/HorizontalOrganizationChart"/>
    <dgm:cxn modelId="{5CA8E504-A947-4D2F-B191-2E4AC1E45321}" type="presOf" srcId="{FCFE1158-B15C-432C-8136-967F77BE4702}" destId="{4EA8FB3E-2DFA-457E-9F01-FE6166B74206}" srcOrd="0" destOrd="0" presId="urn:microsoft.com/office/officeart/2009/3/layout/HorizontalOrganizationChart"/>
    <dgm:cxn modelId="{93BC2611-F0BC-4FF7-A905-353DA431D9A4}" type="presOf" srcId="{96D1D480-E901-4BC9-9983-470797F0BF9A}" destId="{1CDFEB24-EBEF-4D5C-B9B9-5532A14EE151}" srcOrd="0" destOrd="0" presId="urn:microsoft.com/office/officeart/2009/3/layout/HorizontalOrganizationChart"/>
    <dgm:cxn modelId="{2266161E-FE54-4BF4-9619-6FDC4FA8B7FF}" srcId="{F0D4E473-1B4E-42B2-9F0B-764CA0422A42}" destId="{96D1D480-E901-4BC9-9983-470797F0BF9A}" srcOrd="0" destOrd="0" parTransId="{21341ABE-11BF-4D33-BA92-AC35181EE823}" sibTransId="{6EF8CC91-8388-4714-BD56-E42BDB339ACE}"/>
    <dgm:cxn modelId="{2CD21C1E-A2CC-401B-B643-8857B5D849A4}" type="presOf" srcId="{634970CE-030B-435E-9D1C-0A22639822CE}" destId="{896A6447-5604-4960-9798-F73AEB9B918B}" srcOrd="1" destOrd="0" presId="urn:microsoft.com/office/officeart/2009/3/layout/HorizontalOrganizationChart"/>
    <dgm:cxn modelId="{92157321-3051-4557-A1D6-F79ABCBEB2AB}" type="presOf" srcId="{F0D4E473-1B4E-42B2-9F0B-764CA0422A42}" destId="{7DA7784A-0B54-4419-BFBD-E06F24F8C2F5}" srcOrd="1" destOrd="0" presId="urn:microsoft.com/office/officeart/2009/3/layout/HorizontalOrganizationChart"/>
    <dgm:cxn modelId="{4190BB31-CB66-468C-9089-B85E3387D914}" type="presOf" srcId="{96D1D480-E901-4BC9-9983-470797F0BF9A}" destId="{15226001-40D1-49F0-A36A-9AC59F250D62}" srcOrd="1" destOrd="0" presId="urn:microsoft.com/office/officeart/2009/3/layout/HorizontalOrganizationChart"/>
    <dgm:cxn modelId="{91938F56-82BA-4EE7-946C-98B034142BAC}" type="presOf" srcId="{C3E5C636-3C7C-4B5E-98E7-6D67F281A7D0}" destId="{ABA3F24F-0B6A-409F-8F85-CEF686A75E9E}" srcOrd="1" destOrd="0" presId="urn:microsoft.com/office/officeart/2009/3/layout/HorizontalOrganizationChart"/>
    <dgm:cxn modelId="{08CBFC58-933C-43DC-9B12-63EC1ACF3ED3}" type="presOf" srcId="{F0D4E473-1B4E-42B2-9F0B-764CA0422A42}" destId="{D45498EB-23D0-49B2-9F2A-D346D270C6A6}" srcOrd="0" destOrd="0" presId="urn:microsoft.com/office/officeart/2009/3/layout/HorizontalOrganizationChart"/>
    <dgm:cxn modelId="{9342A986-6D65-4DA7-914B-6DD6F38CE96B}" type="presOf" srcId="{C2BD93DE-6A5C-469F-9249-B4578493E31A}" destId="{76EC6316-96D2-45E9-B5E9-25060B9F2F76}" srcOrd="0" destOrd="0" presId="urn:microsoft.com/office/officeart/2009/3/layout/HorizontalOrganizationChart"/>
    <dgm:cxn modelId="{C74AE38E-4775-40BA-8FA7-11AA6C3F09E8}" type="presOf" srcId="{6A57D8E9-D0C0-4DA6-9117-9D14A41542C2}" destId="{0D9670D1-7864-4429-8395-A4E9348A82A2}" srcOrd="0" destOrd="0" presId="urn:microsoft.com/office/officeart/2009/3/layout/HorizontalOrganizationChart"/>
    <dgm:cxn modelId="{DC5B6E93-6863-4E62-BA15-9D57C04E3993}" type="presOf" srcId="{6CF49922-E529-4FD4-A82B-F8DCDC76B69D}" destId="{15B57415-F990-4EFA-92D3-5BB6DF01FB37}" srcOrd="1" destOrd="0" presId="urn:microsoft.com/office/officeart/2009/3/layout/HorizontalOrganizationChart"/>
    <dgm:cxn modelId="{4489D794-F6C9-4642-BEEE-D3A29BC66CF4}" type="presOf" srcId="{6CF49922-E529-4FD4-A82B-F8DCDC76B69D}" destId="{3B65AAD3-4088-4820-9B5C-28C79D293B58}" srcOrd="0" destOrd="0" presId="urn:microsoft.com/office/officeart/2009/3/layout/HorizontalOrganizationChart"/>
    <dgm:cxn modelId="{16F8249F-061D-4A70-8136-847EAF9E0C5D}" srcId="{C2BD93DE-6A5C-469F-9249-B4578493E31A}" destId="{F0D4E473-1B4E-42B2-9F0B-764CA0422A42}" srcOrd="0" destOrd="0" parTransId="{0B0E4CB1-ABC3-477A-A345-D5A0DB77D7AE}" sibTransId="{51D985B4-EE13-43F4-8DDA-12EFC1302F45}"/>
    <dgm:cxn modelId="{D11C3BAE-D782-4C21-BE06-A905660E4A07}" srcId="{F0D4E473-1B4E-42B2-9F0B-764CA0422A42}" destId="{C3E5C636-3C7C-4B5E-98E7-6D67F281A7D0}" srcOrd="1" destOrd="0" parTransId="{6A57D8E9-D0C0-4DA6-9117-9D14A41542C2}" sibTransId="{E49C9F76-422C-4DF5-A7A3-1BA54FDBAA69}"/>
    <dgm:cxn modelId="{4F21C9D0-9865-45D3-ADE1-F15273BB4506}" srcId="{96D1D480-E901-4BC9-9983-470797F0BF9A}" destId="{634970CE-030B-435E-9D1C-0A22639822CE}" srcOrd="0" destOrd="0" parTransId="{FCFE1158-B15C-432C-8136-967F77BE4702}" sibTransId="{DDDED2A5-0931-4670-9655-20A4F7CA2FEC}"/>
    <dgm:cxn modelId="{A5268CD7-9C33-40E2-889A-FDF193BC9CA4}" type="presOf" srcId="{C3E5C636-3C7C-4B5E-98E7-6D67F281A7D0}" destId="{077477DA-95B4-4218-9A92-A9959D34503F}" srcOrd="0" destOrd="0" presId="urn:microsoft.com/office/officeart/2009/3/layout/HorizontalOrganizationChart"/>
    <dgm:cxn modelId="{F1D8DBE0-9E60-4BCA-9B01-8EBD27E2B056}" type="presOf" srcId="{A724A947-1A02-4A53-A1FE-AD33A99F7F00}" destId="{169EDD95-07EE-410C-A106-13D865C023C9}" srcOrd="0" destOrd="0" presId="urn:microsoft.com/office/officeart/2009/3/layout/HorizontalOrganizationChart"/>
    <dgm:cxn modelId="{ADED50EE-0264-4E1C-BFF2-278FEFA1B3A8}" srcId="{96D1D480-E901-4BC9-9983-470797F0BF9A}" destId="{6CF49922-E529-4FD4-A82B-F8DCDC76B69D}" srcOrd="1" destOrd="0" parTransId="{A724A947-1A02-4A53-A1FE-AD33A99F7F00}" sibTransId="{74A0FFEA-F196-4959-9A2C-4550AFEBCE53}"/>
    <dgm:cxn modelId="{F40D095B-5E73-4673-9EEF-C4DA1873EDF9}" type="presParOf" srcId="{76EC6316-96D2-45E9-B5E9-25060B9F2F76}" destId="{2B87C084-06C6-44F6-B144-50A6EEC85F39}" srcOrd="0" destOrd="0" presId="urn:microsoft.com/office/officeart/2009/3/layout/HorizontalOrganizationChart"/>
    <dgm:cxn modelId="{A387F357-6CEB-4230-A7E7-D3347E4B00C7}" type="presParOf" srcId="{2B87C084-06C6-44F6-B144-50A6EEC85F39}" destId="{6AE2CA18-1EC5-40C9-95BF-80C0683C87FB}" srcOrd="0" destOrd="0" presId="urn:microsoft.com/office/officeart/2009/3/layout/HorizontalOrganizationChart"/>
    <dgm:cxn modelId="{4B4BDF32-F2ED-4BAD-9C58-F5389B0061C8}" type="presParOf" srcId="{6AE2CA18-1EC5-40C9-95BF-80C0683C87FB}" destId="{D45498EB-23D0-49B2-9F2A-D346D270C6A6}" srcOrd="0" destOrd="0" presId="urn:microsoft.com/office/officeart/2009/3/layout/HorizontalOrganizationChart"/>
    <dgm:cxn modelId="{AEDB9120-CCBC-47A2-B5C0-737B05275483}" type="presParOf" srcId="{6AE2CA18-1EC5-40C9-95BF-80C0683C87FB}" destId="{7DA7784A-0B54-4419-BFBD-E06F24F8C2F5}" srcOrd="1" destOrd="0" presId="urn:microsoft.com/office/officeart/2009/3/layout/HorizontalOrganizationChart"/>
    <dgm:cxn modelId="{14E97B8C-B327-42A7-862E-3900FADA1839}" type="presParOf" srcId="{2B87C084-06C6-44F6-B144-50A6EEC85F39}" destId="{CF0EDD03-1C55-4E4F-A906-4BE430450A68}" srcOrd="1" destOrd="0" presId="urn:microsoft.com/office/officeart/2009/3/layout/HorizontalOrganizationChart"/>
    <dgm:cxn modelId="{5C4BEC58-75A0-449C-91DA-D5307ECA25D2}" type="presParOf" srcId="{CF0EDD03-1C55-4E4F-A906-4BE430450A68}" destId="{FCF85089-B1EB-4473-B032-0816DF788E19}" srcOrd="0" destOrd="0" presId="urn:microsoft.com/office/officeart/2009/3/layout/HorizontalOrganizationChart"/>
    <dgm:cxn modelId="{1FE4CEE8-0A6A-41C7-B7A6-4CF5CA93A6A0}" type="presParOf" srcId="{CF0EDD03-1C55-4E4F-A906-4BE430450A68}" destId="{565A0751-691F-4BDC-AD7A-13AF0F13F1E2}" srcOrd="1" destOrd="0" presId="urn:microsoft.com/office/officeart/2009/3/layout/HorizontalOrganizationChart"/>
    <dgm:cxn modelId="{27223811-971E-44A2-B821-5564800F0C26}" type="presParOf" srcId="{565A0751-691F-4BDC-AD7A-13AF0F13F1E2}" destId="{3625B0C2-0910-4369-885B-44CD4AA92684}" srcOrd="0" destOrd="0" presId="urn:microsoft.com/office/officeart/2009/3/layout/HorizontalOrganizationChart"/>
    <dgm:cxn modelId="{396EC6FA-4127-4611-BFFD-3A3CA8AF9064}" type="presParOf" srcId="{3625B0C2-0910-4369-885B-44CD4AA92684}" destId="{1CDFEB24-EBEF-4D5C-B9B9-5532A14EE151}" srcOrd="0" destOrd="0" presId="urn:microsoft.com/office/officeart/2009/3/layout/HorizontalOrganizationChart"/>
    <dgm:cxn modelId="{87950686-339D-4EA7-9950-554F15F72508}" type="presParOf" srcId="{3625B0C2-0910-4369-885B-44CD4AA92684}" destId="{15226001-40D1-49F0-A36A-9AC59F250D62}" srcOrd="1" destOrd="0" presId="urn:microsoft.com/office/officeart/2009/3/layout/HorizontalOrganizationChart"/>
    <dgm:cxn modelId="{77C32A3A-FF1B-4B35-8524-C3C8F337926D}" type="presParOf" srcId="{565A0751-691F-4BDC-AD7A-13AF0F13F1E2}" destId="{2DBF5006-FD96-467D-9E88-97D13E98B079}" srcOrd="1" destOrd="0" presId="urn:microsoft.com/office/officeart/2009/3/layout/HorizontalOrganizationChart"/>
    <dgm:cxn modelId="{6E421915-EC40-49DB-B333-04CDAABE6BCD}" type="presParOf" srcId="{2DBF5006-FD96-467D-9E88-97D13E98B079}" destId="{4EA8FB3E-2DFA-457E-9F01-FE6166B74206}" srcOrd="0" destOrd="0" presId="urn:microsoft.com/office/officeart/2009/3/layout/HorizontalOrganizationChart"/>
    <dgm:cxn modelId="{9E21BE1E-5737-42FB-ADC6-468AD7B78E15}" type="presParOf" srcId="{2DBF5006-FD96-467D-9E88-97D13E98B079}" destId="{FB54FA77-B133-4936-B0CE-E21750C25DC3}" srcOrd="1" destOrd="0" presId="urn:microsoft.com/office/officeart/2009/3/layout/HorizontalOrganizationChart"/>
    <dgm:cxn modelId="{8ADF1D1E-5159-49FF-8BDA-62AC99BC0369}" type="presParOf" srcId="{FB54FA77-B133-4936-B0CE-E21750C25DC3}" destId="{62199CBD-3B58-4896-85D5-964CE00AC30A}" srcOrd="0" destOrd="0" presId="urn:microsoft.com/office/officeart/2009/3/layout/HorizontalOrganizationChart"/>
    <dgm:cxn modelId="{81C8E531-9B7A-42C6-A398-563D1331C343}" type="presParOf" srcId="{62199CBD-3B58-4896-85D5-964CE00AC30A}" destId="{5C34630B-8546-4257-8C04-7F2277EA715E}" srcOrd="0" destOrd="0" presId="urn:microsoft.com/office/officeart/2009/3/layout/HorizontalOrganizationChart"/>
    <dgm:cxn modelId="{206B068D-7F4F-4B08-9C12-45E62110A3FE}" type="presParOf" srcId="{62199CBD-3B58-4896-85D5-964CE00AC30A}" destId="{896A6447-5604-4960-9798-F73AEB9B918B}" srcOrd="1" destOrd="0" presId="urn:microsoft.com/office/officeart/2009/3/layout/HorizontalOrganizationChart"/>
    <dgm:cxn modelId="{54C76F88-A6E9-47B1-97B8-23735A840072}" type="presParOf" srcId="{FB54FA77-B133-4936-B0CE-E21750C25DC3}" destId="{87A3A6C9-31DC-4178-AE97-087CA309E526}" srcOrd="1" destOrd="0" presId="urn:microsoft.com/office/officeart/2009/3/layout/HorizontalOrganizationChart"/>
    <dgm:cxn modelId="{3286EAC7-A3E4-4BE2-B6E4-72DBD312CB63}" type="presParOf" srcId="{FB54FA77-B133-4936-B0CE-E21750C25DC3}" destId="{7B18678B-6C84-4C0A-B951-EFF4D9169AB7}" srcOrd="2" destOrd="0" presId="urn:microsoft.com/office/officeart/2009/3/layout/HorizontalOrganizationChart"/>
    <dgm:cxn modelId="{126A9A5D-4020-42FF-9F40-136C104ACACF}" type="presParOf" srcId="{2DBF5006-FD96-467D-9E88-97D13E98B079}" destId="{169EDD95-07EE-410C-A106-13D865C023C9}" srcOrd="2" destOrd="0" presId="urn:microsoft.com/office/officeart/2009/3/layout/HorizontalOrganizationChart"/>
    <dgm:cxn modelId="{198C843C-7B7A-439B-B09E-5B56E4B3E60D}" type="presParOf" srcId="{2DBF5006-FD96-467D-9E88-97D13E98B079}" destId="{51D3E495-9A3A-4BF2-B951-F457145FE2F3}" srcOrd="3" destOrd="0" presId="urn:microsoft.com/office/officeart/2009/3/layout/HorizontalOrganizationChart"/>
    <dgm:cxn modelId="{A5A54FCF-BBC1-4D96-AF58-F6D33BE0C3A3}" type="presParOf" srcId="{51D3E495-9A3A-4BF2-B951-F457145FE2F3}" destId="{57F39D6D-94B5-47AB-B84D-464B52AB8C37}" srcOrd="0" destOrd="0" presId="urn:microsoft.com/office/officeart/2009/3/layout/HorizontalOrganizationChart"/>
    <dgm:cxn modelId="{08D53778-9DB8-4634-9237-EB9B7F26C0DE}" type="presParOf" srcId="{57F39D6D-94B5-47AB-B84D-464B52AB8C37}" destId="{3B65AAD3-4088-4820-9B5C-28C79D293B58}" srcOrd="0" destOrd="0" presId="urn:microsoft.com/office/officeart/2009/3/layout/HorizontalOrganizationChart"/>
    <dgm:cxn modelId="{67E1BE99-D402-466D-BE7B-67A1ECC55266}" type="presParOf" srcId="{57F39D6D-94B5-47AB-B84D-464B52AB8C37}" destId="{15B57415-F990-4EFA-92D3-5BB6DF01FB37}" srcOrd="1" destOrd="0" presId="urn:microsoft.com/office/officeart/2009/3/layout/HorizontalOrganizationChart"/>
    <dgm:cxn modelId="{E0A29A15-E379-4D6B-B926-657CC7F8F7B2}" type="presParOf" srcId="{51D3E495-9A3A-4BF2-B951-F457145FE2F3}" destId="{25F04A41-859E-4DAD-94DC-69533A383758}" srcOrd="1" destOrd="0" presId="urn:microsoft.com/office/officeart/2009/3/layout/HorizontalOrganizationChart"/>
    <dgm:cxn modelId="{19683C77-B2F6-4E63-A291-17AD7B672110}" type="presParOf" srcId="{51D3E495-9A3A-4BF2-B951-F457145FE2F3}" destId="{A9368CE4-FE56-42F8-A75A-E1606E0F64E3}" srcOrd="2" destOrd="0" presId="urn:microsoft.com/office/officeart/2009/3/layout/HorizontalOrganizationChart"/>
    <dgm:cxn modelId="{BA4B8696-3217-4D94-9740-D1F010F47A71}" type="presParOf" srcId="{565A0751-691F-4BDC-AD7A-13AF0F13F1E2}" destId="{A6AFAACA-05AC-4275-AEB9-039FC1124B28}" srcOrd="2" destOrd="0" presId="urn:microsoft.com/office/officeart/2009/3/layout/HorizontalOrganizationChart"/>
    <dgm:cxn modelId="{36F4B042-A73B-4054-A7A5-4ECCEBD54170}" type="presParOf" srcId="{CF0EDD03-1C55-4E4F-A906-4BE430450A68}" destId="{0D9670D1-7864-4429-8395-A4E9348A82A2}" srcOrd="2" destOrd="0" presId="urn:microsoft.com/office/officeart/2009/3/layout/HorizontalOrganizationChart"/>
    <dgm:cxn modelId="{D69DC0FA-431E-4EF6-8D5A-A7FBF0F4391E}" type="presParOf" srcId="{CF0EDD03-1C55-4E4F-A906-4BE430450A68}" destId="{99A5729B-8A58-44C9-B719-A4A9B9463AE5}" srcOrd="3" destOrd="0" presId="urn:microsoft.com/office/officeart/2009/3/layout/HorizontalOrganizationChart"/>
    <dgm:cxn modelId="{68E6350A-1454-4233-8358-D2C9843B3A7F}" type="presParOf" srcId="{99A5729B-8A58-44C9-B719-A4A9B9463AE5}" destId="{5D40F9C4-8092-4F60-BCCB-E7D3DCF52B97}" srcOrd="0" destOrd="0" presId="urn:microsoft.com/office/officeart/2009/3/layout/HorizontalOrganizationChart"/>
    <dgm:cxn modelId="{F3EEBA2C-3D33-46DD-9D40-B43E8EFC8439}" type="presParOf" srcId="{5D40F9C4-8092-4F60-BCCB-E7D3DCF52B97}" destId="{077477DA-95B4-4218-9A92-A9959D34503F}" srcOrd="0" destOrd="0" presId="urn:microsoft.com/office/officeart/2009/3/layout/HorizontalOrganizationChart"/>
    <dgm:cxn modelId="{14A6FCA6-F835-45DA-8467-5D09541250E6}" type="presParOf" srcId="{5D40F9C4-8092-4F60-BCCB-E7D3DCF52B97}" destId="{ABA3F24F-0B6A-409F-8F85-CEF686A75E9E}" srcOrd="1" destOrd="0" presId="urn:microsoft.com/office/officeart/2009/3/layout/HorizontalOrganizationChart"/>
    <dgm:cxn modelId="{6F1BC109-13A9-4A91-8C2B-7F22120DBE9A}" type="presParOf" srcId="{99A5729B-8A58-44C9-B719-A4A9B9463AE5}" destId="{AC19B24B-C8E0-4F32-A1D3-C2C8121DE1FC}" srcOrd="1" destOrd="0" presId="urn:microsoft.com/office/officeart/2009/3/layout/HorizontalOrganizationChart"/>
    <dgm:cxn modelId="{81CF036C-8A2C-40A2-82A5-BFCF990CDAA6}" type="presParOf" srcId="{99A5729B-8A58-44C9-B719-A4A9B9463AE5}" destId="{8473BB3A-D913-442D-8F4C-F8B81C94661C}" srcOrd="2" destOrd="0" presId="urn:microsoft.com/office/officeart/2009/3/layout/HorizontalOrganizationChart"/>
    <dgm:cxn modelId="{11825C23-071D-4E2C-9B0F-CC2E8FBEBC7A}" type="presParOf" srcId="{2B87C084-06C6-44F6-B144-50A6EEC85F39}" destId="{1931CBEC-E8ED-4D8A-B1EA-ED2EC8DD2366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BD93DE-6A5C-469F-9249-B4578493E31A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0D4E473-1B4E-42B2-9F0B-764CA0422A42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-</a:t>
          </a:r>
          <a:endParaRPr lang="zh-CN" altLang="en-US" dirty="0">
            <a:solidFill>
              <a:srgbClr val="3D4B70"/>
            </a:solidFill>
          </a:endParaRPr>
        </a:p>
      </dgm:t>
    </dgm:pt>
    <dgm:pt modelId="{0B0E4CB1-ABC3-477A-A345-D5A0DB77D7AE}" type="parTrans" cxnId="{16F8249F-061D-4A70-8136-847EAF9E0C5D}">
      <dgm:prSet/>
      <dgm:spPr/>
      <dgm:t>
        <a:bodyPr/>
        <a:lstStyle/>
        <a:p>
          <a:endParaRPr lang="zh-CN" altLang="en-US"/>
        </a:p>
      </dgm:t>
    </dgm:pt>
    <dgm:pt modelId="{51D985B4-EE13-43F4-8DDA-12EFC1302F45}" type="sibTrans" cxnId="{16F8249F-061D-4A70-8136-847EAF9E0C5D}">
      <dgm:prSet/>
      <dgm:spPr/>
      <dgm:t>
        <a:bodyPr/>
        <a:lstStyle/>
        <a:p>
          <a:endParaRPr lang="zh-CN" altLang="en-US"/>
        </a:p>
      </dgm:t>
    </dgm:pt>
    <dgm:pt modelId="{96D1D480-E901-4BC9-9983-470797F0BF9A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+</a:t>
          </a:r>
          <a:endParaRPr lang="zh-CN" altLang="en-US" dirty="0">
            <a:solidFill>
              <a:srgbClr val="3D4B70"/>
            </a:solidFill>
          </a:endParaRPr>
        </a:p>
      </dgm:t>
    </dgm:pt>
    <dgm:pt modelId="{21341ABE-11BF-4D33-BA92-AC35181EE823}" type="parTrans" cxnId="{2266161E-FE54-4BF4-9619-6FDC4FA8B7FF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6EF8CC91-8388-4714-BD56-E42BDB339ACE}" type="sibTrans" cxnId="{2266161E-FE54-4BF4-9619-6FDC4FA8B7FF}">
      <dgm:prSet/>
      <dgm:spPr/>
      <dgm:t>
        <a:bodyPr/>
        <a:lstStyle/>
        <a:p>
          <a:endParaRPr lang="zh-CN" altLang="en-US"/>
        </a:p>
      </dgm:t>
    </dgm:pt>
    <dgm:pt modelId="{C3E5C636-3C7C-4B5E-98E7-6D67F281A7D0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100</a:t>
          </a:r>
          <a:endParaRPr lang="zh-CN" altLang="en-US" dirty="0">
            <a:solidFill>
              <a:srgbClr val="3D4B70"/>
            </a:solidFill>
          </a:endParaRPr>
        </a:p>
      </dgm:t>
    </dgm:pt>
    <dgm:pt modelId="{6A57D8E9-D0C0-4DA6-9117-9D14A41542C2}" type="parTrans" cxnId="{D11C3BAE-D782-4C21-BE06-A905660E4A07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49C9F76-422C-4DF5-A7A3-1BA54FDBAA69}" type="sibTrans" cxnId="{D11C3BAE-D782-4C21-BE06-A905660E4A07}">
      <dgm:prSet/>
      <dgm:spPr/>
      <dgm:t>
        <a:bodyPr/>
        <a:lstStyle/>
        <a:p>
          <a:endParaRPr lang="zh-CN" altLang="en-US"/>
        </a:p>
      </dgm:t>
    </dgm:pt>
    <dgm:pt modelId="{634970CE-030B-435E-9D1C-0A22639822CE}">
      <dgm:prSet phldrT="[文本]"/>
      <dgm:spPr>
        <a:solidFill>
          <a:srgbClr val="2D7FF9">
            <a:alpha val="90000"/>
          </a:srgbClr>
        </a:solidFill>
        <a:ln>
          <a:noFill/>
        </a:ln>
      </dgm:spPr>
      <dgm:t>
        <a:bodyPr/>
        <a:lstStyle/>
        <a:p>
          <a:r>
            <a:rPr lang="en-US" altLang="zh-CN" dirty="0"/>
            <a:t>SUM</a:t>
          </a:r>
          <a:endParaRPr lang="zh-CN" altLang="en-US" dirty="0"/>
        </a:p>
      </dgm:t>
    </dgm:pt>
    <dgm:pt modelId="{FCFE1158-B15C-432C-8136-967F77BE4702}" type="parTrans" cxnId="{4F21C9D0-9865-45D3-ADE1-F15273BB4506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DDDED2A5-0931-4670-9655-20A4F7CA2FEC}" type="sibTrans" cxnId="{4F21C9D0-9865-45D3-ADE1-F15273BB4506}">
      <dgm:prSet/>
      <dgm:spPr/>
      <dgm:t>
        <a:bodyPr/>
        <a:lstStyle/>
        <a:p>
          <a:endParaRPr lang="zh-CN" altLang="en-US"/>
        </a:p>
      </dgm:t>
    </dgm:pt>
    <dgm:pt modelId="{6CF49922-E529-4FD4-A82B-F8DCDC76B69D}">
      <dgm:prSet phldrT="[文本]"/>
      <dgm:spPr>
        <a:solidFill>
          <a:srgbClr val="2D7FF9">
            <a:alpha val="90000"/>
          </a:srgbClr>
        </a:solidFill>
        <a:ln>
          <a:noFill/>
        </a:ln>
      </dgm:spPr>
      <dgm:t>
        <a:bodyPr/>
        <a:lstStyle/>
        <a:p>
          <a:r>
            <a:rPr lang="en-US" altLang="zh-CN" dirty="0"/>
            <a:t>Count</a:t>
          </a:r>
          <a:endParaRPr lang="zh-CN" altLang="en-US" dirty="0"/>
        </a:p>
      </dgm:t>
    </dgm:pt>
    <dgm:pt modelId="{A724A947-1A02-4A53-A1FE-AD33A99F7F00}" type="parTrans" cxnId="{ADED50EE-0264-4E1C-BFF2-278FEFA1B3A8}">
      <dgm:prSet/>
      <dgm:spPr>
        <a:noFill/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74A0FFEA-F196-4959-9A2C-4550AFEBCE53}" type="sibTrans" cxnId="{ADED50EE-0264-4E1C-BFF2-278FEFA1B3A8}">
      <dgm:prSet/>
      <dgm:spPr/>
      <dgm:t>
        <a:bodyPr/>
        <a:lstStyle/>
        <a:p>
          <a:endParaRPr lang="zh-CN" altLang="en-US"/>
        </a:p>
      </dgm:t>
    </dgm:pt>
    <dgm:pt modelId="{CB72E9A5-D3A0-4C5D-8F20-965864383BD3}">
      <dgm:prSet phldrT="[文本]"/>
      <dgm:spPr>
        <a:solidFill>
          <a:srgbClr val="92D050">
            <a:alpha val="90000"/>
          </a:srgbClr>
        </a:solidFill>
        <a:ln>
          <a:noFill/>
        </a:ln>
      </dgm:spPr>
      <dgm:t>
        <a:bodyPr/>
        <a:lstStyle/>
        <a:p>
          <a:r>
            <a:rPr lang="en-US" altLang="zh-CN" dirty="0"/>
            <a:t>B1:C10</a:t>
          </a:r>
          <a:endParaRPr lang="zh-CN" altLang="en-US" dirty="0"/>
        </a:p>
      </dgm:t>
    </dgm:pt>
    <dgm:pt modelId="{DB86AA15-7F17-407B-AA86-385F535E0EBC}" type="parTrans" cxnId="{81879A36-1609-4797-BD07-6A68839DD056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6F56A01-85AB-4CED-8A2B-D5D11394C53E}" type="sibTrans" cxnId="{81879A36-1609-4797-BD07-6A68839DD056}">
      <dgm:prSet/>
      <dgm:spPr/>
      <dgm:t>
        <a:bodyPr/>
        <a:lstStyle/>
        <a:p>
          <a:endParaRPr lang="zh-CN" altLang="en-US"/>
        </a:p>
      </dgm:t>
    </dgm:pt>
    <dgm:pt modelId="{EF376051-8C65-41FD-82AC-02986F7559E3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-</a:t>
          </a:r>
          <a:endParaRPr lang="zh-CN" altLang="en-US" dirty="0">
            <a:solidFill>
              <a:srgbClr val="3D4B70"/>
            </a:solidFill>
          </a:endParaRPr>
        </a:p>
      </dgm:t>
    </dgm:pt>
    <dgm:pt modelId="{4979394B-C692-489D-8052-50A52471FB2F}" type="parTrans" cxnId="{871ECF62-8B3C-4115-9BF4-350210F26BD3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84BCAA48-49A1-4249-8E15-9EA80049EF8F}" type="sibTrans" cxnId="{871ECF62-8B3C-4115-9BF4-350210F26BD3}">
      <dgm:prSet/>
      <dgm:spPr/>
      <dgm:t>
        <a:bodyPr/>
        <a:lstStyle/>
        <a:p>
          <a:endParaRPr lang="zh-CN" altLang="en-US"/>
        </a:p>
      </dgm:t>
    </dgm:pt>
    <dgm:pt modelId="{71B916B2-3076-4E0C-9408-0F6DE1B59763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*</a:t>
          </a:r>
          <a:endParaRPr lang="zh-CN" altLang="en-US" dirty="0">
            <a:solidFill>
              <a:srgbClr val="3D4B70"/>
            </a:solidFill>
          </a:endParaRPr>
        </a:p>
      </dgm:t>
    </dgm:pt>
    <dgm:pt modelId="{696E4C87-78E6-4A16-AFCA-95574D03FA15}" type="parTrans" cxnId="{0392EA3D-6D3F-4741-8C41-26C7C4A4C667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DADC4757-CBE5-42AF-866A-2F051FEBDF31}" type="sibTrans" cxnId="{0392EA3D-6D3F-4741-8C41-26C7C4A4C667}">
      <dgm:prSet/>
      <dgm:spPr/>
      <dgm:t>
        <a:bodyPr/>
        <a:lstStyle/>
        <a:p>
          <a:endParaRPr lang="zh-CN" altLang="en-US"/>
        </a:p>
      </dgm:t>
    </dgm:pt>
    <dgm:pt modelId="{F780AED2-F465-489E-B999-7868A02C2785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10</a:t>
          </a:r>
          <a:endParaRPr lang="zh-CN" altLang="en-US" dirty="0">
            <a:solidFill>
              <a:srgbClr val="3D4B70"/>
            </a:solidFill>
          </a:endParaRPr>
        </a:p>
      </dgm:t>
    </dgm:pt>
    <dgm:pt modelId="{F7195F53-6D15-4451-9107-E411AB52865B}" type="parTrans" cxnId="{E39FACC2-70FE-4224-84B2-D0FFF7E3B6B4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3B54C91A-FB51-47A2-9029-C028951AF485}" type="sibTrans" cxnId="{E39FACC2-70FE-4224-84B2-D0FFF7E3B6B4}">
      <dgm:prSet/>
      <dgm:spPr/>
      <dgm:t>
        <a:bodyPr/>
        <a:lstStyle/>
        <a:p>
          <a:endParaRPr lang="zh-CN" altLang="en-US"/>
        </a:p>
      </dgm:t>
    </dgm:pt>
    <dgm:pt modelId="{DE21011B-D767-44F5-BA37-0D28F4E84966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5</a:t>
          </a:r>
          <a:endParaRPr lang="zh-CN" altLang="en-US" dirty="0">
            <a:solidFill>
              <a:srgbClr val="3D4B70"/>
            </a:solidFill>
          </a:endParaRPr>
        </a:p>
      </dgm:t>
    </dgm:pt>
    <dgm:pt modelId="{0D958CA6-60CF-41E7-BFBF-5BCEE3FD3626}" type="parTrans" cxnId="{C16B0FF5-2B72-46BB-AB08-1F147737F470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0EE99207-9864-4956-82AE-7D212448DF89}" type="sibTrans" cxnId="{C16B0FF5-2B72-46BB-AB08-1F147737F470}">
      <dgm:prSet/>
      <dgm:spPr/>
      <dgm:t>
        <a:bodyPr/>
        <a:lstStyle/>
        <a:p>
          <a:endParaRPr lang="zh-CN" altLang="en-US"/>
        </a:p>
      </dgm:t>
    </dgm:pt>
    <dgm:pt modelId="{FAC6559D-A3AD-4428-9B16-9AD8FA905F59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100</a:t>
          </a:r>
          <a:endParaRPr lang="zh-CN" altLang="en-US" dirty="0">
            <a:solidFill>
              <a:srgbClr val="3D4B70"/>
            </a:solidFill>
          </a:endParaRPr>
        </a:p>
      </dgm:t>
    </dgm:pt>
    <dgm:pt modelId="{F9EE46DF-7E92-4834-891E-689769A5B523}" type="parTrans" cxnId="{DDF314F7-6BED-4D29-8ABC-21E43AA1B3DF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F4D65100-E9C2-45F3-A7F8-667E86CF2F72}" type="sibTrans" cxnId="{DDF314F7-6BED-4D29-8ABC-21E43AA1B3DF}">
      <dgm:prSet/>
      <dgm:spPr/>
      <dgm:t>
        <a:bodyPr/>
        <a:lstStyle/>
        <a:p>
          <a:endParaRPr lang="zh-CN" altLang="en-US"/>
        </a:p>
      </dgm:t>
    </dgm:pt>
    <dgm:pt modelId="{9D4B60C2-E99B-4A0F-B5AB-9E5175645239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-</a:t>
          </a:r>
          <a:endParaRPr lang="zh-CN" altLang="en-US" dirty="0">
            <a:solidFill>
              <a:srgbClr val="3D4B70"/>
            </a:solidFill>
          </a:endParaRPr>
        </a:p>
      </dgm:t>
    </dgm:pt>
    <dgm:pt modelId="{7255EA5E-D434-451C-B420-2DB119938C4B}" type="parTrans" cxnId="{C8B0444A-8538-42C9-9361-2CF5ECBC2E8A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9A2F7E24-5819-4893-9714-31192B91EFE9}" type="sibTrans" cxnId="{C8B0444A-8538-42C9-9361-2CF5ECBC2E8A}">
      <dgm:prSet/>
      <dgm:spPr/>
      <dgm:t>
        <a:bodyPr/>
        <a:lstStyle/>
        <a:p>
          <a:endParaRPr lang="zh-CN" altLang="en-US"/>
        </a:p>
      </dgm:t>
    </dgm:pt>
    <dgm:pt modelId="{2E46F420-2603-4C63-9106-8EA97EEDB6F4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/</a:t>
          </a:r>
          <a:endParaRPr lang="zh-CN" altLang="en-US" dirty="0">
            <a:solidFill>
              <a:srgbClr val="3D4B70"/>
            </a:solidFill>
          </a:endParaRPr>
        </a:p>
      </dgm:t>
    </dgm:pt>
    <dgm:pt modelId="{F2B8E530-579E-4CC8-9254-90F2A416C90F}" type="parTrans" cxnId="{A9406EB6-6B1C-410F-B9BA-D3D02F9ED188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5FE33B26-9C6E-421C-A694-BABD11115D98}" type="sibTrans" cxnId="{A9406EB6-6B1C-410F-B9BA-D3D02F9ED188}">
      <dgm:prSet/>
      <dgm:spPr/>
      <dgm:t>
        <a:bodyPr/>
        <a:lstStyle/>
        <a:p>
          <a:endParaRPr lang="zh-CN" altLang="en-US"/>
        </a:p>
      </dgm:t>
    </dgm:pt>
    <dgm:pt modelId="{E3CEB38D-EEF8-4A68-A819-CB3131E8104F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+</a:t>
          </a:r>
          <a:endParaRPr lang="zh-CN" altLang="en-US" dirty="0">
            <a:solidFill>
              <a:srgbClr val="3D4B70"/>
            </a:solidFill>
          </a:endParaRPr>
        </a:p>
      </dgm:t>
    </dgm:pt>
    <dgm:pt modelId="{9AD93F79-166A-41DC-BE22-2F68C4C4AA1A}" type="parTrans" cxnId="{402AADA9-38B2-421F-A37F-4C7AD70788E8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6FA66D8E-5BC8-4702-AD7D-6C1E18BEA4E3}" type="sibTrans" cxnId="{402AADA9-38B2-421F-A37F-4C7AD70788E8}">
      <dgm:prSet/>
      <dgm:spPr/>
      <dgm:t>
        <a:bodyPr/>
        <a:lstStyle/>
        <a:p>
          <a:endParaRPr lang="zh-CN" altLang="en-US"/>
        </a:p>
      </dgm:t>
    </dgm:pt>
    <dgm:pt modelId="{7289A681-C8AF-484D-A2AA-A34CDA49C496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5</a:t>
          </a:r>
          <a:endParaRPr lang="zh-CN" altLang="en-US" dirty="0">
            <a:solidFill>
              <a:srgbClr val="3D4B70"/>
            </a:solidFill>
          </a:endParaRPr>
        </a:p>
      </dgm:t>
    </dgm:pt>
    <dgm:pt modelId="{DB5CFE5F-2AB5-4EF7-9604-5B5D63E0CCE0}" type="parTrans" cxnId="{8FA15413-28EA-4158-81BC-3367401A9B6A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C070826F-0FC6-4575-989E-12496CFF07EC}" type="sibTrans" cxnId="{8FA15413-28EA-4158-81BC-3367401A9B6A}">
      <dgm:prSet/>
      <dgm:spPr/>
      <dgm:t>
        <a:bodyPr/>
        <a:lstStyle/>
        <a:p>
          <a:endParaRPr lang="zh-CN" altLang="en-US"/>
        </a:p>
      </dgm:t>
    </dgm:pt>
    <dgm:pt modelId="{7592189C-B3CE-4D53-9B8C-749891112161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*</a:t>
          </a:r>
          <a:endParaRPr lang="zh-CN" altLang="en-US" dirty="0">
            <a:solidFill>
              <a:srgbClr val="3D4B70"/>
            </a:solidFill>
          </a:endParaRPr>
        </a:p>
      </dgm:t>
    </dgm:pt>
    <dgm:pt modelId="{31859F22-8861-4A34-B700-AAC788920802}" type="parTrans" cxnId="{757D285D-6F22-4D36-8B5A-9735F30C4B51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A2FF22F3-C6FB-4661-AC97-0FD726AA8145}" type="sibTrans" cxnId="{757D285D-6F22-4D36-8B5A-9735F30C4B51}">
      <dgm:prSet/>
      <dgm:spPr/>
      <dgm:t>
        <a:bodyPr/>
        <a:lstStyle/>
        <a:p>
          <a:endParaRPr lang="zh-CN" altLang="en-US"/>
        </a:p>
      </dgm:t>
    </dgm:pt>
    <dgm:pt modelId="{99B51F0A-8A1C-48A5-B13F-835B902DDCBF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2</a:t>
          </a:r>
          <a:endParaRPr lang="zh-CN" altLang="en-US" dirty="0">
            <a:solidFill>
              <a:srgbClr val="3D4B70"/>
            </a:solidFill>
          </a:endParaRPr>
        </a:p>
      </dgm:t>
    </dgm:pt>
    <dgm:pt modelId="{66B81BA3-0135-4E56-B54F-9B7EA2EC652D}" type="parTrans" cxnId="{483DE884-5E6E-408C-8417-E6C0754EF4D1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7C9F962B-E2D7-42E0-9EDF-7312F5054AD5}" type="sibTrans" cxnId="{483DE884-5E6E-408C-8417-E6C0754EF4D1}">
      <dgm:prSet/>
      <dgm:spPr/>
      <dgm:t>
        <a:bodyPr/>
        <a:lstStyle/>
        <a:p>
          <a:endParaRPr lang="zh-CN" altLang="en-US"/>
        </a:p>
      </dgm:t>
    </dgm:pt>
    <dgm:pt modelId="{D4F42EFD-0073-424F-BDB0-CA2A6BB4C2C8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+</a:t>
          </a:r>
          <a:endParaRPr lang="zh-CN" altLang="en-US" dirty="0">
            <a:solidFill>
              <a:srgbClr val="3D4B70"/>
            </a:solidFill>
          </a:endParaRPr>
        </a:p>
      </dgm:t>
    </dgm:pt>
    <dgm:pt modelId="{7827CE34-FDF0-4435-8DD7-DF4C826F0BB7}" type="parTrans" cxnId="{9AE53695-FD9B-4FAC-8E64-C8C73F6E02EE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0C9F5712-D433-4913-AB3B-EBEEA6775F6B}" type="sibTrans" cxnId="{9AE53695-FD9B-4FAC-8E64-C8C73F6E02EE}">
      <dgm:prSet/>
      <dgm:spPr/>
      <dgm:t>
        <a:bodyPr/>
        <a:lstStyle/>
        <a:p>
          <a:endParaRPr lang="zh-CN" altLang="en-US"/>
        </a:p>
      </dgm:t>
    </dgm:pt>
    <dgm:pt modelId="{D7D7E8F9-D2DB-4288-9F1E-DF74AB358B48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1</a:t>
          </a:r>
          <a:endParaRPr lang="zh-CN" altLang="en-US" dirty="0">
            <a:solidFill>
              <a:srgbClr val="3D4B70"/>
            </a:solidFill>
          </a:endParaRPr>
        </a:p>
      </dgm:t>
    </dgm:pt>
    <dgm:pt modelId="{266F0771-EFE3-482C-984A-B35381F19A42}" type="parTrans" cxnId="{B71FD70B-E73D-43C3-A4B5-D70D51A7584A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2F907272-7067-4720-B1D9-2CD181DFFDE7}" type="sibTrans" cxnId="{B71FD70B-E73D-43C3-A4B5-D70D51A7584A}">
      <dgm:prSet/>
      <dgm:spPr/>
      <dgm:t>
        <a:bodyPr/>
        <a:lstStyle/>
        <a:p>
          <a:endParaRPr lang="zh-CN" altLang="en-US"/>
        </a:p>
      </dgm:t>
    </dgm:pt>
    <dgm:pt modelId="{1B2FC820-528B-4320-A821-84A91B9FC46A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1</a:t>
          </a:r>
          <a:endParaRPr lang="zh-CN" altLang="en-US" dirty="0">
            <a:solidFill>
              <a:srgbClr val="3D4B70"/>
            </a:solidFill>
          </a:endParaRPr>
        </a:p>
      </dgm:t>
    </dgm:pt>
    <dgm:pt modelId="{BD174823-CC57-4696-8C40-AAF2208FF95C}" type="parTrans" cxnId="{6B455251-CD3C-419C-8533-5C636B5BCCF6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205FEB0F-8906-4E1B-B18C-3306E0553641}" type="sibTrans" cxnId="{6B455251-CD3C-419C-8533-5C636B5BCCF6}">
      <dgm:prSet/>
      <dgm:spPr/>
      <dgm:t>
        <a:bodyPr/>
        <a:lstStyle/>
        <a:p>
          <a:endParaRPr lang="zh-CN" altLang="en-US"/>
        </a:p>
      </dgm:t>
    </dgm:pt>
    <dgm:pt modelId="{10673994-D8DF-4633-83CC-79E60C8ED156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2</a:t>
          </a:r>
          <a:endParaRPr lang="zh-CN" altLang="en-US" dirty="0">
            <a:solidFill>
              <a:srgbClr val="3D4B70"/>
            </a:solidFill>
          </a:endParaRPr>
        </a:p>
      </dgm:t>
    </dgm:pt>
    <dgm:pt modelId="{1238A537-C8DC-4C44-BFA3-48E1ECEAC80F}" type="parTrans" cxnId="{D1A2DE57-22B5-45E0-99D3-16ABE81942F9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BF605186-B461-48A8-82AB-5359C87F0C20}" type="sibTrans" cxnId="{D1A2DE57-22B5-45E0-99D3-16ABE81942F9}">
      <dgm:prSet/>
      <dgm:spPr/>
      <dgm:t>
        <a:bodyPr/>
        <a:lstStyle/>
        <a:p>
          <a:endParaRPr lang="zh-CN" altLang="en-US"/>
        </a:p>
      </dgm:t>
    </dgm:pt>
    <dgm:pt modelId="{79D7048A-5C54-4E9B-8E00-434BEC335D94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100</a:t>
          </a:r>
          <a:endParaRPr lang="zh-CN" altLang="en-US" dirty="0">
            <a:solidFill>
              <a:srgbClr val="3D4B70"/>
            </a:solidFill>
          </a:endParaRPr>
        </a:p>
      </dgm:t>
    </dgm:pt>
    <dgm:pt modelId="{778BB525-FF6E-4311-B611-8B5FB6A523B1}" type="parTrans" cxnId="{8ACCD147-3DB8-4011-8D06-EAEFF248F89B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73FC14A5-34FD-4990-9C5D-D9350C860AEC}" type="sibTrans" cxnId="{8ACCD147-3DB8-4011-8D06-EAEFF248F89B}">
      <dgm:prSet/>
      <dgm:spPr/>
      <dgm:t>
        <a:bodyPr/>
        <a:lstStyle/>
        <a:p>
          <a:endParaRPr lang="zh-CN" altLang="en-US"/>
        </a:p>
      </dgm:t>
    </dgm:pt>
    <dgm:pt modelId="{B9E7DAE7-7B3E-4556-8ED4-B63B2BD01968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zh-CN" altLang="en-US" dirty="0">
              <a:solidFill>
                <a:srgbClr val="3D4B70"/>
              </a:solidFill>
            </a:rPr>
            <a:t>*</a:t>
          </a:r>
        </a:p>
      </dgm:t>
    </dgm:pt>
    <dgm:pt modelId="{2E70F1C3-2048-443B-A5C2-5A8A94706DEF}" type="parTrans" cxnId="{68714756-E359-4314-B584-5C440420052B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074EB31B-0F8A-4F6B-ADEA-F483DF3BAB51}" type="sibTrans" cxnId="{68714756-E359-4314-B584-5C440420052B}">
      <dgm:prSet/>
      <dgm:spPr/>
      <dgm:t>
        <a:bodyPr/>
        <a:lstStyle/>
        <a:p>
          <a:endParaRPr lang="zh-CN" altLang="en-US"/>
        </a:p>
      </dgm:t>
    </dgm:pt>
    <dgm:pt modelId="{B2DA1E89-1C71-4E1E-9545-CD238E9E3D8A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5</a:t>
          </a:r>
          <a:endParaRPr lang="zh-CN" altLang="en-US" dirty="0">
            <a:solidFill>
              <a:srgbClr val="3D4B70"/>
            </a:solidFill>
          </a:endParaRPr>
        </a:p>
      </dgm:t>
    </dgm:pt>
    <dgm:pt modelId="{E4C357F8-BA90-448A-8FC3-8A552E5557EB}" type="parTrans" cxnId="{3DD638EC-B309-4F74-B561-F58F98D97E38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B57814B6-63BC-4F44-8C97-7289076B6201}" type="sibTrans" cxnId="{3DD638EC-B309-4F74-B561-F58F98D97E38}">
      <dgm:prSet/>
      <dgm:spPr/>
      <dgm:t>
        <a:bodyPr/>
        <a:lstStyle/>
        <a:p>
          <a:endParaRPr lang="zh-CN" altLang="en-US"/>
        </a:p>
      </dgm:t>
    </dgm:pt>
    <dgm:pt modelId="{FFD2015E-3BAF-4812-A0DC-3577F488A86A}">
      <dgm:prSet phldrT="[文本]"/>
      <dgm:spPr>
        <a:solidFill>
          <a:srgbClr val="2C7CF1">
            <a:alpha val="90000"/>
          </a:srgbClr>
        </a:solidFill>
        <a:ln>
          <a:noFill/>
        </a:ln>
      </dgm:spPr>
      <dgm:t>
        <a:bodyPr/>
        <a:lstStyle/>
        <a:p>
          <a:r>
            <a:rPr lang="en-US" altLang="zh-CN" dirty="0"/>
            <a:t>Max</a:t>
          </a:r>
          <a:endParaRPr lang="zh-CN" altLang="en-US" dirty="0"/>
        </a:p>
      </dgm:t>
    </dgm:pt>
    <dgm:pt modelId="{2584634C-168C-4680-82DD-9BBD72B823B4}" type="parTrans" cxnId="{50752F92-BF60-4700-9B3D-76813CDE1854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9CACD3A-47EF-4360-9D23-620538D41929}" type="sibTrans" cxnId="{50752F92-BF60-4700-9B3D-76813CDE1854}">
      <dgm:prSet/>
      <dgm:spPr/>
      <dgm:t>
        <a:bodyPr/>
        <a:lstStyle/>
        <a:p>
          <a:endParaRPr lang="zh-CN" altLang="en-US"/>
        </a:p>
      </dgm:t>
    </dgm:pt>
    <dgm:pt modelId="{83D5E150-8318-45AB-903A-828DE4B55938}">
      <dgm:prSet phldrT="[文本]"/>
      <dgm:spPr>
        <a:solidFill>
          <a:srgbClr val="92D050">
            <a:alpha val="90000"/>
          </a:srgbClr>
        </a:solidFill>
        <a:ln>
          <a:noFill/>
        </a:ln>
      </dgm:spPr>
      <dgm:t>
        <a:bodyPr/>
        <a:lstStyle/>
        <a:p>
          <a:r>
            <a:rPr lang="en-US" b="0" i="0"/>
            <a:t>B1:C10</a:t>
          </a:r>
          <a:endParaRPr lang="zh-CN" altLang="en-US" dirty="0"/>
        </a:p>
      </dgm:t>
    </dgm:pt>
    <dgm:pt modelId="{27B7DD53-A09D-4F02-847D-83769350C2A8}" type="parTrans" cxnId="{A4AA3C18-F9F8-48BE-81CE-FD7A04DE0D74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CDA521A5-3EA2-4ACC-B732-B1C89C136635}" type="sibTrans" cxnId="{A4AA3C18-F9F8-48BE-81CE-FD7A04DE0D74}">
      <dgm:prSet/>
      <dgm:spPr/>
      <dgm:t>
        <a:bodyPr/>
        <a:lstStyle/>
        <a:p>
          <a:endParaRPr lang="zh-CN" altLang="en-US"/>
        </a:p>
      </dgm:t>
    </dgm:pt>
    <dgm:pt modelId="{8C94E744-8E88-4787-B7C8-13AD3BE8645A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10</a:t>
          </a:r>
          <a:endParaRPr lang="zh-CN" altLang="en-US" dirty="0">
            <a:solidFill>
              <a:srgbClr val="3D4B70"/>
            </a:solidFill>
          </a:endParaRPr>
        </a:p>
      </dgm:t>
    </dgm:pt>
    <dgm:pt modelId="{9FDA1E7A-3A80-48F3-BBDF-19F9BC2C3B37}" type="parTrans" cxnId="{3FEC80FB-412B-47CC-9922-E9A0FC76F6AE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373E4484-56AB-4F40-B511-278F511FB723}" type="sibTrans" cxnId="{3FEC80FB-412B-47CC-9922-E9A0FC76F6AE}">
      <dgm:prSet/>
      <dgm:spPr/>
      <dgm:t>
        <a:bodyPr/>
        <a:lstStyle/>
        <a:p>
          <a:endParaRPr lang="zh-CN" altLang="en-US"/>
        </a:p>
      </dgm:t>
    </dgm:pt>
    <dgm:pt modelId="{76EC6316-96D2-45E9-B5E9-25060B9F2F76}" type="pres">
      <dgm:prSet presAssocID="{C2BD93DE-6A5C-469F-9249-B4578493E31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B87C084-06C6-44F6-B144-50A6EEC85F39}" type="pres">
      <dgm:prSet presAssocID="{F0D4E473-1B4E-42B2-9F0B-764CA0422A42}" presName="hierRoot1" presStyleCnt="0">
        <dgm:presLayoutVars>
          <dgm:hierBranch val="init"/>
        </dgm:presLayoutVars>
      </dgm:prSet>
      <dgm:spPr/>
    </dgm:pt>
    <dgm:pt modelId="{6AE2CA18-1EC5-40C9-95BF-80C0683C87FB}" type="pres">
      <dgm:prSet presAssocID="{F0D4E473-1B4E-42B2-9F0B-764CA0422A42}" presName="rootComposite1" presStyleCnt="0"/>
      <dgm:spPr/>
    </dgm:pt>
    <dgm:pt modelId="{D45498EB-23D0-49B2-9F2A-D346D270C6A6}" type="pres">
      <dgm:prSet presAssocID="{F0D4E473-1B4E-42B2-9F0B-764CA0422A42}" presName="rootText1" presStyleLbl="node0" presStyleIdx="0" presStyleCnt="1">
        <dgm:presLayoutVars>
          <dgm:chPref val="3"/>
        </dgm:presLayoutVars>
      </dgm:prSet>
      <dgm:spPr/>
    </dgm:pt>
    <dgm:pt modelId="{7DA7784A-0B54-4419-BFBD-E06F24F8C2F5}" type="pres">
      <dgm:prSet presAssocID="{F0D4E473-1B4E-42B2-9F0B-764CA0422A42}" presName="rootConnector1" presStyleLbl="node1" presStyleIdx="0" presStyleCnt="0"/>
      <dgm:spPr/>
    </dgm:pt>
    <dgm:pt modelId="{CF0EDD03-1C55-4E4F-A906-4BE430450A68}" type="pres">
      <dgm:prSet presAssocID="{F0D4E473-1B4E-42B2-9F0B-764CA0422A42}" presName="hierChild2" presStyleCnt="0"/>
      <dgm:spPr/>
    </dgm:pt>
    <dgm:pt modelId="{FCF85089-B1EB-4473-B032-0816DF788E19}" type="pres">
      <dgm:prSet presAssocID="{21341ABE-11BF-4D33-BA92-AC35181EE823}" presName="Name64" presStyleLbl="parChTrans1D2" presStyleIdx="0" presStyleCnt="2"/>
      <dgm:spPr/>
    </dgm:pt>
    <dgm:pt modelId="{565A0751-691F-4BDC-AD7A-13AF0F13F1E2}" type="pres">
      <dgm:prSet presAssocID="{96D1D480-E901-4BC9-9983-470797F0BF9A}" presName="hierRoot2" presStyleCnt="0">
        <dgm:presLayoutVars>
          <dgm:hierBranch val="init"/>
        </dgm:presLayoutVars>
      </dgm:prSet>
      <dgm:spPr/>
    </dgm:pt>
    <dgm:pt modelId="{3625B0C2-0910-4369-885B-44CD4AA92684}" type="pres">
      <dgm:prSet presAssocID="{96D1D480-E901-4BC9-9983-470797F0BF9A}" presName="rootComposite" presStyleCnt="0"/>
      <dgm:spPr/>
    </dgm:pt>
    <dgm:pt modelId="{1CDFEB24-EBEF-4D5C-B9B9-5532A14EE151}" type="pres">
      <dgm:prSet presAssocID="{96D1D480-E901-4BC9-9983-470797F0BF9A}" presName="rootText" presStyleLbl="node2" presStyleIdx="0" presStyleCnt="2">
        <dgm:presLayoutVars>
          <dgm:chPref val="3"/>
        </dgm:presLayoutVars>
      </dgm:prSet>
      <dgm:spPr/>
    </dgm:pt>
    <dgm:pt modelId="{15226001-40D1-49F0-A36A-9AC59F250D62}" type="pres">
      <dgm:prSet presAssocID="{96D1D480-E901-4BC9-9983-470797F0BF9A}" presName="rootConnector" presStyleLbl="node2" presStyleIdx="0" presStyleCnt="2"/>
      <dgm:spPr/>
    </dgm:pt>
    <dgm:pt modelId="{2DBF5006-FD96-467D-9E88-97D13E98B079}" type="pres">
      <dgm:prSet presAssocID="{96D1D480-E901-4BC9-9983-470797F0BF9A}" presName="hierChild4" presStyleCnt="0"/>
      <dgm:spPr/>
    </dgm:pt>
    <dgm:pt modelId="{4EA8FB3E-2DFA-457E-9F01-FE6166B74206}" type="pres">
      <dgm:prSet presAssocID="{FCFE1158-B15C-432C-8136-967F77BE4702}" presName="Name64" presStyleLbl="parChTrans1D3" presStyleIdx="0" presStyleCnt="2"/>
      <dgm:spPr/>
    </dgm:pt>
    <dgm:pt modelId="{FB54FA77-B133-4936-B0CE-E21750C25DC3}" type="pres">
      <dgm:prSet presAssocID="{634970CE-030B-435E-9D1C-0A22639822CE}" presName="hierRoot2" presStyleCnt="0">
        <dgm:presLayoutVars>
          <dgm:hierBranch val="init"/>
        </dgm:presLayoutVars>
      </dgm:prSet>
      <dgm:spPr/>
    </dgm:pt>
    <dgm:pt modelId="{62199CBD-3B58-4896-85D5-964CE00AC30A}" type="pres">
      <dgm:prSet presAssocID="{634970CE-030B-435E-9D1C-0A22639822CE}" presName="rootComposite" presStyleCnt="0"/>
      <dgm:spPr/>
    </dgm:pt>
    <dgm:pt modelId="{5C34630B-8546-4257-8C04-7F2277EA715E}" type="pres">
      <dgm:prSet presAssocID="{634970CE-030B-435E-9D1C-0A22639822CE}" presName="rootText" presStyleLbl="node3" presStyleIdx="0" presStyleCnt="2">
        <dgm:presLayoutVars>
          <dgm:chPref val="3"/>
        </dgm:presLayoutVars>
      </dgm:prSet>
      <dgm:spPr/>
    </dgm:pt>
    <dgm:pt modelId="{896A6447-5604-4960-9798-F73AEB9B918B}" type="pres">
      <dgm:prSet presAssocID="{634970CE-030B-435E-9D1C-0A22639822CE}" presName="rootConnector" presStyleLbl="node3" presStyleIdx="0" presStyleCnt="2"/>
      <dgm:spPr/>
    </dgm:pt>
    <dgm:pt modelId="{87A3A6C9-31DC-4178-AE97-087CA309E526}" type="pres">
      <dgm:prSet presAssocID="{634970CE-030B-435E-9D1C-0A22639822CE}" presName="hierChild4" presStyleCnt="0"/>
      <dgm:spPr/>
    </dgm:pt>
    <dgm:pt modelId="{CFAF666D-42D8-4AD6-AF19-49D876C1E47B}" type="pres">
      <dgm:prSet presAssocID="{7255EA5E-D434-451C-B420-2DB119938C4B}" presName="Name64" presStyleLbl="parChTrans1D4" presStyleIdx="0" presStyleCnt="22"/>
      <dgm:spPr/>
    </dgm:pt>
    <dgm:pt modelId="{3D8A53C0-5918-4A0E-8EE3-BFAFA7919C74}" type="pres">
      <dgm:prSet presAssocID="{9D4B60C2-E99B-4A0F-B5AB-9E5175645239}" presName="hierRoot2" presStyleCnt="0">
        <dgm:presLayoutVars>
          <dgm:hierBranch val="init"/>
        </dgm:presLayoutVars>
      </dgm:prSet>
      <dgm:spPr/>
    </dgm:pt>
    <dgm:pt modelId="{84FB6A4C-AB88-4FB6-9620-A018326D4675}" type="pres">
      <dgm:prSet presAssocID="{9D4B60C2-E99B-4A0F-B5AB-9E5175645239}" presName="rootComposite" presStyleCnt="0"/>
      <dgm:spPr/>
    </dgm:pt>
    <dgm:pt modelId="{A625C9B5-5235-49E9-91BF-8D9A02864B4D}" type="pres">
      <dgm:prSet presAssocID="{9D4B60C2-E99B-4A0F-B5AB-9E5175645239}" presName="rootText" presStyleLbl="node4" presStyleIdx="0" presStyleCnt="22">
        <dgm:presLayoutVars>
          <dgm:chPref val="3"/>
        </dgm:presLayoutVars>
      </dgm:prSet>
      <dgm:spPr/>
    </dgm:pt>
    <dgm:pt modelId="{8347368D-030F-4528-9538-B1009F0A8758}" type="pres">
      <dgm:prSet presAssocID="{9D4B60C2-E99B-4A0F-B5AB-9E5175645239}" presName="rootConnector" presStyleLbl="node4" presStyleIdx="0" presStyleCnt="22"/>
      <dgm:spPr/>
    </dgm:pt>
    <dgm:pt modelId="{BCE6D8B1-DBC0-4433-AA90-0CB3CE682EB2}" type="pres">
      <dgm:prSet presAssocID="{9D4B60C2-E99B-4A0F-B5AB-9E5175645239}" presName="hierChild4" presStyleCnt="0"/>
      <dgm:spPr/>
    </dgm:pt>
    <dgm:pt modelId="{BFBA36F7-CC33-405B-8B70-31AB563D95A0}" type="pres">
      <dgm:prSet presAssocID="{2E70F1C3-2048-443B-A5C2-5A8A94706DEF}" presName="Name64" presStyleLbl="parChTrans1D4" presStyleIdx="1" presStyleCnt="22"/>
      <dgm:spPr/>
    </dgm:pt>
    <dgm:pt modelId="{EB14AEF3-0F70-414C-9943-7406F945DBCC}" type="pres">
      <dgm:prSet presAssocID="{B9E7DAE7-7B3E-4556-8ED4-B63B2BD01968}" presName="hierRoot2" presStyleCnt="0">
        <dgm:presLayoutVars>
          <dgm:hierBranch val="init"/>
        </dgm:presLayoutVars>
      </dgm:prSet>
      <dgm:spPr/>
    </dgm:pt>
    <dgm:pt modelId="{095A3420-FC37-4B5F-AE3B-D470CA18168D}" type="pres">
      <dgm:prSet presAssocID="{B9E7DAE7-7B3E-4556-8ED4-B63B2BD01968}" presName="rootComposite" presStyleCnt="0"/>
      <dgm:spPr/>
    </dgm:pt>
    <dgm:pt modelId="{6B0E767C-B437-4F1A-8D33-EAEDB8F0A04D}" type="pres">
      <dgm:prSet presAssocID="{B9E7DAE7-7B3E-4556-8ED4-B63B2BD01968}" presName="rootText" presStyleLbl="node4" presStyleIdx="1" presStyleCnt="22">
        <dgm:presLayoutVars>
          <dgm:chPref val="3"/>
        </dgm:presLayoutVars>
      </dgm:prSet>
      <dgm:spPr/>
    </dgm:pt>
    <dgm:pt modelId="{23617C6B-EC53-4C38-A426-FBB9D1624512}" type="pres">
      <dgm:prSet presAssocID="{B9E7DAE7-7B3E-4556-8ED4-B63B2BD01968}" presName="rootConnector" presStyleLbl="node4" presStyleIdx="1" presStyleCnt="22"/>
      <dgm:spPr/>
    </dgm:pt>
    <dgm:pt modelId="{DA694648-A552-4343-A6CC-908B79933F3E}" type="pres">
      <dgm:prSet presAssocID="{B9E7DAE7-7B3E-4556-8ED4-B63B2BD01968}" presName="hierChild4" presStyleCnt="0"/>
      <dgm:spPr/>
    </dgm:pt>
    <dgm:pt modelId="{3DC0E8CD-AAEC-46B5-8216-C8D932F769B1}" type="pres">
      <dgm:prSet presAssocID="{2584634C-168C-4680-82DD-9BBD72B823B4}" presName="Name64" presStyleLbl="parChTrans1D4" presStyleIdx="2" presStyleCnt="22"/>
      <dgm:spPr/>
    </dgm:pt>
    <dgm:pt modelId="{C9C673AD-7233-4089-AA87-0F6329A8E779}" type="pres">
      <dgm:prSet presAssocID="{FFD2015E-3BAF-4812-A0DC-3577F488A86A}" presName="hierRoot2" presStyleCnt="0">
        <dgm:presLayoutVars>
          <dgm:hierBranch val="init"/>
        </dgm:presLayoutVars>
      </dgm:prSet>
      <dgm:spPr/>
    </dgm:pt>
    <dgm:pt modelId="{C0B06F81-4831-42A3-B247-6B71342FB139}" type="pres">
      <dgm:prSet presAssocID="{FFD2015E-3BAF-4812-A0DC-3577F488A86A}" presName="rootComposite" presStyleCnt="0"/>
      <dgm:spPr/>
    </dgm:pt>
    <dgm:pt modelId="{FD2371D0-74CB-4A4D-A239-702D2BF3B0D9}" type="pres">
      <dgm:prSet presAssocID="{FFD2015E-3BAF-4812-A0DC-3577F488A86A}" presName="rootText" presStyleLbl="node4" presStyleIdx="2" presStyleCnt="22">
        <dgm:presLayoutVars>
          <dgm:chPref val="3"/>
        </dgm:presLayoutVars>
      </dgm:prSet>
      <dgm:spPr/>
    </dgm:pt>
    <dgm:pt modelId="{122BEB2B-7832-4C50-A90B-94D832DE94A7}" type="pres">
      <dgm:prSet presAssocID="{FFD2015E-3BAF-4812-A0DC-3577F488A86A}" presName="rootConnector" presStyleLbl="node4" presStyleIdx="2" presStyleCnt="22"/>
      <dgm:spPr/>
    </dgm:pt>
    <dgm:pt modelId="{462A8794-8E97-4892-978D-453F29053A66}" type="pres">
      <dgm:prSet presAssocID="{FFD2015E-3BAF-4812-A0DC-3577F488A86A}" presName="hierChild4" presStyleCnt="0"/>
      <dgm:spPr/>
    </dgm:pt>
    <dgm:pt modelId="{13788982-648E-4382-8B19-9FC876529A7C}" type="pres">
      <dgm:prSet presAssocID="{27B7DD53-A09D-4F02-847D-83769350C2A8}" presName="Name64" presStyleLbl="parChTrans1D4" presStyleIdx="3" presStyleCnt="22"/>
      <dgm:spPr/>
    </dgm:pt>
    <dgm:pt modelId="{07A4D92F-F704-4797-BD39-D370B7B71E8C}" type="pres">
      <dgm:prSet presAssocID="{83D5E150-8318-45AB-903A-828DE4B55938}" presName="hierRoot2" presStyleCnt="0">
        <dgm:presLayoutVars>
          <dgm:hierBranch val="init"/>
        </dgm:presLayoutVars>
      </dgm:prSet>
      <dgm:spPr/>
    </dgm:pt>
    <dgm:pt modelId="{85C3DA6D-B1E4-4038-8EA0-62B7329E6890}" type="pres">
      <dgm:prSet presAssocID="{83D5E150-8318-45AB-903A-828DE4B55938}" presName="rootComposite" presStyleCnt="0"/>
      <dgm:spPr/>
    </dgm:pt>
    <dgm:pt modelId="{FFF6E4DE-83B7-424A-91A7-992D696F8928}" type="pres">
      <dgm:prSet presAssocID="{83D5E150-8318-45AB-903A-828DE4B55938}" presName="rootText" presStyleLbl="node4" presStyleIdx="3" presStyleCnt="22">
        <dgm:presLayoutVars>
          <dgm:chPref val="3"/>
        </dgm:presLayoutVars>
      </dgm:prSet>
      <dgm:spPr/>
    </dgm:pt>
    <dgm:pt modelId="{5BC7BB6A-281B-41A4-9565-51DFBD83C48E}" type="pres">
      <dgm:prSet presAssocID="{83D5E150-8318-45AB-903A-828DE4B55938}" presName="rootConnector" presStyleLbl="node4" presStyleIdx="3" presStyleCnt="22"/>
      <dgm:spPr/>
    </dgm:pt>
    <dgm:pt modelId="{002EEA44-28ED-4FDC-9534-336B3D958CE7}" type="pres">
      <dgm:prSet presAssocID="{83D5E150-8318-45AB-903A-828DE4B55938}" presName="hierChild4" presStyleCnt="0"/>
      <dgm:spPr/>
    </dgm:pt>
    <dgm:pt modelId="{C32DD24E-9A6B-44A4-BA51-5905A6C8BFE8}" type="pres">
      <dgm:prSet presAssocID="{83D5E150-8318-45AB-903A-828DE4B55938}" presName="hierChild5" presStyleCnt="0"/>
      <dgm:spPr/>
    </dgm:pt>
    <dgm:pt modelId="{C54FFD83-2484-45B9-BB90-5B8209A232BF}" type="pres">
      <dgm:prSet presAssocID="{9FDA1E7A-3A80-48F3-BBDF-19F9BC2C3B37}" presName="Name64" presStyleLbl="parChTrans1D4" presStyleIdx="4" presStyleCnt="22"/>
      <dgm:spPr/>
    </dgm:pt>
    <dgm:pt modelId="{A8DEFE43-8169-4201-993C-9522943127A1}" type="pres">
      <dgm:prSet presAssocID="{8C94E744-8E88-4787-B7C8-13AD3BE8645A}" presName="hierRoot2" presStyleCnt="0">
        <dgm:presLayoutVars>
          <dgm:hierBranch val="init"/>
        </dgm:presLayoutVars>
      </dgm:prSet>
      <dgm:spPr/>
    </dgm:pt>
    <dgm:pt modelId="{0DC8F79B-7DAB-41BA-A294-D998E2C34AF9}" type="pres">
      <dgm:prSet presAssocID="{8C94E744-8E88-4787-B7C8-13AD3BE8645A}" presName="rootComposite" presStyleCnt="0"/>
      <dgm:spPr/>
    </dgm:pt>
    <dgm:pt modelId="{6EF02181-ECEC-4828-8734-B51D9879F04B}" type="pres">
      <dgm:prSet presAssocID="{8C94E744-8E88-4787-B7C8-13AD3BE8645A}" presName="rootText" presStyleLbl="node4" presStyleIdx="4" presStyleCnt="22">
        <dgm:presLayoutVars>
          <dgm:chPref val="3"/>
        </dgm:presLayoutVars>
      </dgm:prSet>
      <dgm:spPr/>
    </dgm:pt>
    <dgm:pt modelId="{FECBE0C6-9564-4A06-A7AB-917B487D82ED}" type="pres">
      <dgm:prSet presAssocID="{8C94E744-8E88-4787-B7C8-13AD3BE8645A}" presName="rootConnector" presStyleLbl="node4" presStyleIdx="4" presStyleCnt="22"/>
      <dgm:spPr/>
    </dgm:pt>
    <dgm:pt modelId="{FB18BA64-8269-442D-A715-D0F7F2F07431}" type="pres">
      <dgm:prSet presAssocID="{8C94E744-8E88-4787-B7C8-13AD3BE8645A}" presName="hierChild4" presStyleCnt="0"/>
      <dgm:spPr/>
    </dgm:pt>
    <dgm:pt modelId="{7B246C25-B51F-49B8-A250-9CAB0D2DA40B}" type="pres">
      <dgm:prSet presAssocID="{8C94E744-8E88-4787-B7C8-13AD3BE8645A}" presName="hierChild5" presStyleCnt="0"/>
      <dgm:spPr/>
    </dgm:pt>
    <dgm:pt modelId="{5992BECF-DDCA-45EC-9835-F181D0AB16D6}" type="pres">
      <dgm:prSet presAssocID="{FFD2015E-3BAF-4812-A0DC-3577F488A86A}" presName="hierChild5" presStyleCnt="0"/>
      <dgm:spPr/>
    </dgm:pt>
    <dgm:pt modelId="{126C7592-8C41-404A-ADE7-C7350ED320C0}" type="pres">
      <dgm:prSet presAssocID="{E4C357F8-BA90-448A-8FC3-8A552E5557EB}" presName="Name64" presStyleLbl="parChTrans1D4" presStyleIdx="5" presStyleCnt="22"/>
      <dgm:spPr/>
    </dgm:pt>
    <dgm:pt modelId="{3D8EBA7D-78C6-4D51-9E2C-0EC1F9A9F047}" type="pres">
      <dgm:prSet presAssocID="{B2DA1E89-1C71-4E1E-9545-CD238E9E3D8A}" presName="hierRoot2" presStyleCnt="0">
        <dgm:presLayoutVars>
          <dgm:hierBranch val="init"/>
        </dgm:presLayoutVars>
      </dgm:prSet>
      <dgm:spPr/>
    </dgm:pt>
    <dgm:pt modelId="{1FD6C2F0-E68F-41B9-8C53-35E3B3D63B17}" type="pres">
      <dgm:prSet presAssocID="{B2DA1E89-1C71-4E1E-9545-CD238E9E3D8A}" presName="rootComposite" presStyleCnt="0"/>
      <dgm:spPr/>
    </dgm:pt>
    <dgm:pt modelId="{EBBB523A-4FB8-4AA7-9C27-1E806FA5057C}" type="pres">
      <dgm:prSet presAssocID="{B2DA1E89-1C71-4E1E-9545-CD238E9E3D8A}" presName="rootText" presStyleLbl="node4" presStyleIdx="5" presStyleCnt="22">
        <dgm:presLayoutVars>
          <dgm:chPref val="3"/>
        </dgm:presLayoutVars>
      </dgm:prSet>
      <dgm:spPr/>
    </dgm:pt>
    <dgm:pt modelId="{B6D43AE5-024F-47F0-A5BD-A6B0D7B2929B}" type="pres">
      <dgm:prSet presAssocID="{B2DA1E89-1C71-4E1E-9545-CD238E9E3D8A}" presName="rootConnector" presStyleLbl="node4" presStyleIdx="5" presStyleCnt="22"/>
      <dgm:spPr/>
    </dgm:pt>
    <dgm:pt modelId="{9D48FBD5-6089-468B-9D96-9147E2659997}" type="pres">
      <dgm:prSet presAssocID="{B2DA1E89-1C71-4E1E-9545-CD238E9E3D8A}" presName="hierChild4" presStyleCnt="0"/>
      <dgm:spPr/>
    </dgm:pt>
    <dgm:pt modelId="{F3B86AE3-993B-4328-8F68-CF5523437E18}" type="pres">
      <dgm:prSet presAssocID="{B2DA1E89-1C71-4E1E-9545-CD238E9E3D8A}" presName="hierChild5" presStyleCnt="0"/>
      <dgm:spPr/>
    </dgm:pt>
    <dgm:pt modelId="{8A58B4D9-6E6A-4F14-B249-A3137C6878FF}" type="pres">
      <dgm:prSet presAssocID="{B9E7DAE7-7B3E-4556-8ED4-B63B2BD01968}" presName="hierChild5" presStyleCnt="0"/>
      <dgm:spPr/>
    </dgm:pt>
    <dgm:pt modelId="{1CAC618A-AA83-4CC5-AD1F-CA1B46395F7D}" type="pres">
      <dgm:prSet presAssocID="{778BB525-FF6E-4311-B611-8B5FB6A523B1}" presName="Name64" presStyleLbl="parChTrans1D4" presStyleIdx="6" presStyleCnt="22"/>
      <dgm:spPr/>
    </dgm:pt>
    <dgm:pt modelId="{23550A12-C72A-4DA1-A412-CA0403297B2A}" type="pres">
      <dgm:prSet presAssocID="{79D7048A-5C54-4E9B-8E00-434BEC335D94}" presName="hierRoot2" presStyleCnt="0">
        <dgm:presLayoutVars>
          <dgm:hierBranch val="init"/>
        </dgm:presLayoutVars>
      </dgm:prSet>
      <dgm:spPr/>
    </dgm:pt>
    <dgm:pt modelId="{AFF71854-EFBF-4F86-80B9-34F47AB216AA}" type="pres">
      <dgm:prSet presAssocID="{79D7048A-5C54-4E9B-8E00-434BEC335D94}" presName="rootComposite" presStyleCnt="0"/>
      <dgm:spPr/>
    </dgm:pt>
    <dgm:pt modelId="{C11117E5-33F2-4234-8CA4-5318014D7F5F}" type="pres">
      <dgm:prSet presAssocID="{79D7048A-5C54-4E9B-8E00-434BEC335D94}" presName="rootText" presStyleLbl="node4" presStyleIdx="6" presStyleCnt="22">
        <dgm:presLayoutVars>
          <dgm:chPref val="3"/>
        </dgm:presLayoutVars>
      </dgm:prSet>
      <dgm:spPr/>
    </dgm:pt>
    <dgm:pt modelId="{B5368477-F126-443A-9686-8DF632A50D8F}" type="pres">
      <dgm:prSet presAssocID="{79D7048A-5C54-4E9B-8E00-434BEC335D94}" presName="rootConnector" presStyleLbl="node4" presStyleIdx="6" presStyleCnt="22"/>
      <dgm:spPr/>
    </dgm:pt>
    <dgm:pt modelId="{9B060167-A103-4922-8DF6-A6D9CE5588F9}" type="pres">
      <dgm:prSet presAssocID="{79D7048A-5C54-4E9B-8E00-434BEC335D94}" presName="hierChild4" presStyleCnt="0"/>
      <dgm:spPr/>
    </dgm:pt>
    <dgm:pt modelId="{A76012E7-79E5-4E84-BC17-092E49421CCB}" type="pres">
      <dgm:prSet presAssocID="{79D7048A-5C54-4E9B-8E00-434BEC335D94}" presName="hierChild5" presStyleCnt="0"/>
      <dgm:spPr/>
    </dgm:pt>
    <dgm:pt modelId="{8647BE39-D7D1-4D00-973A-EA73BA11D84A}" type="pres">
      <dgm:prSet presAssocID="{9D4B60C2-E99B-4A0F-B5AB-9E5175645239}" presName="hierChild5" presStyleCnt="0"/>
      <dgm:spPr/>
    </dgm:pt>
    <dgm:pt modelId="{F08698A3-BF1E-4940-8289-8C65A6B7ED49}" type="pres">
      <dgm:prSet presAssocID="{F2B8E530-579E-4CC8-9254-90F2A416C90F}" presName="Name64" presStyleLbl="parChTrans1D4" presStyleIdx="7" presStyleCnt="22"/>
      <dgm:spPr/>
    </dgm:pt>
    <dgm:pt modelId="{CA5C1AEA-9D00-4002-A2C7-16832F52110E}" type="pres">
      <dgm:prSet presAssocID="{2E46F420-2603-4C63-9106-8EA97EEDB6F4}" presName="hierRoot2" presStyleCnt="0">
        <dgm:presLayoutVars>
          <dgm:hierBranch val="init"/>
        </dgm:presLayoutVars>
      </dgm:prSet>
      <dgm:spPr/>
    </dgm:pt>
    <dgm:pt modelId="{D381A8B5-A932-4EEC-9E48-7ED4CDF955FA}" type="pres">
      <dgm:prSet presAssocID="{2E46F420-2603-4C63-9106-8EA97EEDB6F4}" presName="rootComposite" presStyleCnt="0"/>
      <dgm:spPr/>
    </dgm:pt>
    <dgm:pt modelId="{CFB1AF68-1618-472C-8A4F-87288EE0A03E}" type="pres">
      <dgm:prSet presAssocID="{2E46F420-2603-4C63-9106-8EA97EEDB6F4}" presName="rootText" presStyleLbl="node4" presStyleIdx="7" presStyleCnt="22">
        <dgm:presLayoutVars>
          <dgm:chPref val="3"/>
        </dgm:presLayoutVars>
      </dgm:prSet>
      <dgm:spPr/>
    </dgm:pt>
    <dgm:pt modelId="{472540BE-C392-415A-A49B-A749C95A0E2C}" type="pres">
      <dgm:prSet presAssocID="{2E46F420-2603-4C63-9106-8EA97EEDB6F4}" presName="rootConnector" presStyleLbl="node4" presStyleIdx="7" presStyleCnt="22"/>
      <dgm:spPr/>
    </dgm:pt>
    <dgm:pt modelId="{E7BA41D2-E0B7-4F6C-81B8-D47F433A5E43}" type="pres">
      <dgm:prSet presAssocID="{2E46F420-2603-4C63-9106-8EA97EEDB6F4}" presName="hierChild4" presStyleCnt="0"/>
      <dgm:spPr/>
    </dgm:pt>
    <dgm:pt modelId="{1E1F2DBA-C3EC-435A-803F-D5576B4A4EE5}" type="pres">
      <dgm:prSet presAssocID="{9AD93F79-166A-41DC-BE22-2F68C4C4AA1A}" presName="Name64" presStyleLbl="parChTrans1D4" presStyleIdx="8" presStyleCnt="22"/>
      <dgm:spPr/>
    </dgm:pt>
    <dgm:pt modelId="{18DB653D-4760-41A8-9D69-06C04D5C18F0}" type="pres">
      <dgm:prSet presAssocID="{E3CEB38D-EEF8-4A68-A819-CB3131E8104F}" presName="hierRoot2" presStyleCnt="0">
        <dgm:presLayoutVars>
          <dgm:hierBranch val="init"/>
        </dgm:presLayoutVars>
      </dgm:prSet>
      <dgm:spPr/>
    </dgm:pt>
    <dgm:pt modelId="{14021B9C-F25B-4B24-A6B2-439579C6ABFB}" type="pres">
      <dgm:prSet presAssocID="{E3CEB38D-EEF8-4A68-A819-CB3131E8104F}" presName="rootComposite" presStyleCnt="0"/>
      <dgm:spPr/>
    </dgm:pt>
    <dgm:pt modelId="{39D7B80B-9583-4927-92B9-31FD097AD505}" type="pres">
      <dgm:prSet presAssocID="{E3CEB38D-EEF8-4A68-A819-CB3131E8104F}" presName="rootText" presStyleLbl="node4" presStyleIdx="8" presStyleCnt="22">
        <dgm:presLayoutVars>
          <dgm:chPref val="3"/>
        </dgm:presLayoutVars>
      </dgm:prSet>
      <dgm:spPr/>
    </dgm:pt>
    <dgm:pt modelId="{75332590-86A2-4592-931D-4242F0655EB0}" type="pres">
      <dgm:prSet presAssocID="{E3CEB38D-EEF8-4A68-A819-CB3131E8104F}" presName="rootConnector" presStyleLbl="node4" presStyleIdx="8" presStyleCnt="22"/>
      <dgm:spPr/>
    </dgm:pt>
    <dgm:pt modelId="{C1A1294A-3B77-45F9-935E-CD8AF12FAC05}" type="pres">
      <dgm:prSet presAssocID="{E3CEB38D-EEF8-4A68-A819-CB3131E8104F}" presName="hierChild4" presStyleCnt="0"/>
      <dgm:spPr/>
    </dgm:pt>
    <dgm:pt modelId="{04EA79C0-0D3F-4EE2-8ED1-5BDF07BA15EE}" type="pres">
      <dgm:prSet presAssocID="{DB5CFE5F-2AB5-4EF7-9604-5B5D63E0CCE0}" presName="Name64" presStyleLbl="parChTrans1D4" presStyleIdx="9" presStyleCnt="22"/>
      <dgm:spPr/>
    </dgm:pt>
    <dgm:pt modelId="{0A6E3D45-3546-4921-88DA-EE1A593083C7}" type="pres">
      <dgm:prSet presAssocID="{7289A681-C8AF-484D-A2AA-A34CDA49C496}" presName="hierRoot2" presStyleCnt="0">
        <dgm:presLayoutVars>
          <dgm:hierBranch val="init"/>
        </dgm:presLayoutVars>
      </dgm:prSet>
      <dgm:spPr/>
    </dgm:pt>
    <dgm:pt modelId="{BCF994B8-8C1A-4C73-83EA-7B48D3DD346F}" type="pres">
      <dgm:prSet presAssocID="{7289A681-C8AF-484D-A2AA-A34CDA49C496}" presName="rootComposite" presStyleCnt="0"/>
      <dgm:spPr/>
    </dgm:pt>
    <dgm:pt modelId="{F110880C-3565-4CB1-8C9A-72DEB8CA962B}" type="pres">
      <dgm:prSet presAssocID="{7289A681-C8AF-484D-A2AA-A34CDA49C496}" presName="rootText" presStyleLbl="node4" presStyleIdx="9" presStyleCnt="22">
        <dgm:presLayoutVars>
          <dgm:chPref val="3"/>
        </dgm:presLayoutVars>
      </dgm:prSet>
      <dgm:spPr/>
    </dgm:pt>
    <dgm:pt modelId="{4D2A9F7E-D16E-47DB-B5D5-B59476BB7309}" type="pres">
      <dgm:prSet presAssocID="{7289A681-C8AF-484D-A2AA-A34CDA49C496}" presName="rootConnector" presStyleLbl="node4" presStyleIdx="9" presStyleCnt="22"/>
      <dgm:spPr/>
    </dgm:pt>
    <dgm:pt modelId="{97B37F20-2623-41F0-BC64-7DC8B1E1344C}" type="pres">
      <dgm:prSet presAssocID="{7289A681-C8AF-484D-A2AA-A34CDA49C496}" presName="hierChild4" presStyleCnt="0"/>
      <dgm:spPr/>
    </dgm:pt>
    <dgm:pt modelId="{B6DE63C8-AD69-43F8-88A0-24DAB8E9898D}" type="pres">
      <dgm:prSet presAssocID="{7289A681-C8AF-484D-A2AA-A34CDA49C496}" presName="hierChild5" presStyleCnt="0"/>
      <dgm:spPr/>
    </dgm:pt>
    <dgm:pt modelId="{963C2FB8-3871-459A-A1D5-D727AE20C278}" type="pres">
      <dgm:prSet presAssocID="{31859F22-8861-4A34-B700-AAC788920802}" presName="Name64" presStyleLbl="parChTrans1D4" presStyleIdx="10" presStyleCnt="22"/>
      <dgm:spPr/>
    </dgm:pt>
    <dgm:pt modelId="{E9025983-AC4A-4586-89B7-B74F24DCAB05}" type="pres">
      <dgm:prSet presAssocID="{7592189C-B3CE-4D53-9B8C-749891112161}" presName="hierRoot2" presStyleCnt="0">
        <dgm:presLayoutVars>
          <dgm:hierBranch val="init"/>
        </dgm:presLayoutVars>
      </dgm:prSet>
      <dgm:spPr/>
    </dgm:pt>
    <dgm:pt modelId="{E2921A9E-760F-48A4-9E17-229CBD36D2E9}" type="pres">
      <dgm:prSet presAssocID="{7592189C-B3CE-4D53-9B8C-749891112161}" presName="rootComposite" presStyleCnt="0"/>
      <dgm:spPr/>
    </dgm:pt>
    <dgm:pt modelId="{3F640DC2-CF7E-4DAB-A60A-7C3DD172EAFB}" type="pres">
      <dgm:prSet presAssocID="{7592189C-B3CE-4D53-9B8C-749891112161}" presName="rootText" presStyleLbl="node4" presStyleIdx="10" presStyleCnt="22">
        <dgm:presLayoutVars>
          <dgm:chPref val="3"/>
        </dgm:presLayoutVars>
      </dgm:prSet>
      <dgm:spPr/>
    </dgm:pt>
    <dgm:pt modelId="{7C061B41-02E7-4571-9679-E90A4C0AC117}" type="pres">
      <dgm:prSet presAssocID="{7592189C-B3CE-4D53-9B8C-749891112161}" presName="rootConnector" presStyleLbl="node4" presStyleIdx="10" presStyleCnt="22"/>
      <dgm:spPr/>
    </dgm:pt>
    <dgm:pt modelId="{763FBEEB-3989-4E3D-8BC7-2D56D014ED13}" type="pres">
      <dgm:prSet presAssocID="{7592189C-B3CE-4D53-9B8C-749891112161}" presName="hierChild4" presStyleCnt="0"/>
      <dgm:spPr/>
    </dgm:pt>
    <dgm:pt modelId="{53DCA202-E6E1-42FD-A8C8-03C8FBB7E4B7}" type="pres">
      <dgm:prSet presAssocID="{66B81BA3-0135-4E56-B54F-9B7EA2EC652D}" presName="Name64" presStyleLbl="parChTrans1D4" presStyleIdx="11" presStyleCnt="22"/>
      <dgm:spPr/>
    </dgm:pt>
    <dgm:pt modelId="{797DDA50-724C-4B61-BEF0-202002FB755E}" type="pres">
      <dgm:prSet presAssocID="{99B51F0A-8A1C-48A5-B13F-835B902DDCBF}" presName="hierRoot2" presStyleCnt="0">
        <dgm:presLayoutVars>
          <dgm:hierBranch val="init"/>
        </dgm:presLayoutVars>
      </dgm:prSet>
      <dgm:spPr/>
    </dgm:pt>
    <dgm:pt modelId="{6F5DC5BE-B564-4B06-B4A6-E8D83AF65FCA}" type="pres">
      <dgm:prSet presAssocID="{99B51F0A-8A1C-48A5-B13F-835B902DDCBF}" presName="rootComposite" presStyleCnt="0"/>
      <dgm:spPr/>
    </dgm:pt>
    <dgm:pt modelId="{0C442DEF-C17A-4764-A431-AD0E36CC33A3}" type="pres">
      <dgm:prSet presAssocID="{99B51F0A-8A1C-48A5-B13F-835B902DDCBF}" presName="rootText" presStyleLbl="node4" presStyleIdx="11" presStyleCnt="22">
        <dgm:presLayoutVars>
          <dgm:chPref val="3"/>
        </dgm:presLayoutVars>
      </dgm:prSet>
      <dgm:spPr/>
    </dgm:pt>
    <dgm:pt modelId="{76B9B9C5-5B6C-461C-ABAB-A206E6E14F5A}" type="pres">
      <dgm:prSet presAssocID="{99B51F0A-8A1C-48A5-B13F-835B902DDCBF}" presName="rootConnector" presStyleLbl="node4" presStyleIdx="11" presStyleCnt="22"/>
      <dgm:spPr/>
    </dgm:pt>
    <dgm:pt modelId="{B2F9CE0D-DA53-43AB-A5CC-4EE6BD9C3FAB}" type="pres">
      <dgm:prSet presAssocID="{99B51F0A-8A1C-48A5-B13F-835B902DDCBF}" presName="hierChild4" presStyleCnt="0"/>
      <dgm:spPr/>
    </dgm:pt>
    <dgm:pt modelId="{57357367-4183-45C2-9D1C-2CCB506C22C8}" type="pres">
      <dgm:prSet presAssocID="{99B51F0A-8A1C-48A5-B13F-835B902DDCBF}" presName="hierChild5" presStyleCnt="0"/>
      <dgm:spPr/>
    </dgm:pt>
    <dgm:pt modelId="{C9B89710-76CC-403A-B05E-E4FF82524B23}" type="pres">
      <dgm:prSet presAssocID="{7827CE34-FDF0-4435-8DD7-DF4C826F0BB7}" presName="Name64" presStyleLbl="parChTrans1D4" presStyleIdx="12" presStyleCnt="22"/>
      <dgm:spPr/>
    </dgm:pt>
    <dgm:pt modelId="{F4CE3435-5356-429B-9186-3A7D609258B4}" type="pres">
      <dgm:prSet presAssocID="{D4F42EFD-0073-424F-BDB0-CA2A6BB4C2C8}" presName="hierRoot2" presStyleCnt="0">
        <dgm:presLayoutVars>
          <dgm:hierBranch val="init"/>
        </dgm:presLayoutVars>
      </dgm:prSet>
      <dgm:spPr/>
    </dgm:pt>
    <dgm:pt modelId="{B410CB08-6CF1-4577-A002-AC9BB1508BA2}" type="pres">
      <dgm:prSet presAssocID="{D4F42EFD-0073-424F-BDB0-CA2A6BB4C2C8}" presName="rootComposite" presStyleCnt="0"/>
      <dgm:spPr/>
    </dgm:pt>
    <dgm:pt modelId="{A0E6D381-36B9-4664-BB78-B73077A16136}" type="pres">
      <dgm:prSet presAssocID="{D4F42EFD-0073-424F-BDB0-CA2A6BB4C2C8}" presName="rootText" presStyleLbl="node4" presStyleIdx="12" presStyleCnt="22">
        <dgm:presLayoutVars>
          <dgm:chPref val="3"/>
        </dgm:presLayoutVars>
      </dgm:prSet>
      <dgm:spPr/>
    </dgm:pt>
    <dgm:pt modelId="{42824DE7-6304-41FC-806F-64DBFB7C9487}" type="pres">
      <dgm:prSet presAssocID="{D4F42EFD-0073-424F-BDB0-CA2A6BB4C2C8}" presName="rootConnector" presStyleLbl="node4" presStyleIdx="12" presStyleCnt="22"/>
      <dgm:spPr/>
    </dgm:pt>
    <dgm:pt modelId="{32D95C61-365B-4507-97B6-5A22F48CF635}" type="pres">
      <dgm:prSet presAssocID="{D4F42EFD-0073-424F-BDB0-CA2A6BB4C2C8}" presName="hierChild4" presStyleCnt="0"/>
      <dgm:spPr/>
    </dgm:pt>
    <dgm:pt modelId="{5D4B8F31-4A6D-43EC-BFD6-BDFDD933A821}" type="pres">
      <dgm:prSet presAssocID="{266F0771-EFE3-482C-984A-B35381F19A42}" presName="Name64" presStyleLbl="parChTrans1D4" presStyleIdx="13" presStyleCnt="22"/>
      <dgm:spPr/>
    </dgm:pt>
    <dgm:pt modelId="{E093D56C-0E92-423A-83DD-D6C40D796370}" type="pres">
      <dgm:prSet presAssocID="{D7D7E8F9-D2DB-4288-9F1E-DF74AB358B48}" presName="hierRoot2" presStyleCnt="0">
        <dgm:presLayoutVars>
          <dgm:hierBranch val="init"/>
        </dgm:presLayoutVars>
      </dgm:prSet>
      <dgm:spPr/>
    </dgm:pt>
    <dgm:pt modelId="{50AA4352-20A3-4C67-AE67-9B73F5AF0DEE}" type="pres">
      <dgm:prSet presAssocID="{D7D7E8F9-D2DB-4288-9F1E-DF74AB358B48}" presName="rootComposite" presStyleCnt="0"/>
      <dgm:spPr/>
    </dgm:pt>
    <dgm:pt modelId="{CF3C4CDD-8632-4C2C-A2CB-49F9920615C5}" type="pres">
      <dgm:prSet presAssocID="{D7D7E8F9-D2DB-4288-9F1E-DF74AB358B48}" presName="rootText" presStyleLbl="node4" presStyleIdx="13" presStyleCnt="22">
        <dgm:presLayoutVars>
          <dgm:chPref val="3"/>
        </dgm:presLayoutVars>
      </dgm:prSet>
      <dgm:spPr/>
    </dgm:pt>
    <dgm:pt modelId="{87FB3ACF-288E-444B-B676-5129E764B6A8}" type="pres">
      <dgm:prSet presAssocID="{D7D7E8F9-D2DB-4288-9F1E-DF74AB358B48}" presName="rootConnector" presStyleLbl="node4" presStyleIdx="13" presStyleCnt="22"/>
      <dgm:spPr/>
    </dgm:pt>
    <dgm:pt modelId="{CD91CA78-90DB-4DD6-BB25-BECD425BE4E9}" type="pres">
      <dgm:prSet presAssocID="{D7D7E8F9-D2DB-4288-9F1E-DF74AB358B48}" presName="hierChild4" presStyleCnt="0"/>
      <dgm:spPr/>
    </dgm:pt>
    <dgm:pt modelId="{AB00DAA8-6C45-45A2-BE0A-C4B809F11E1F}" type="pres">
      <dgm:prSet presAssocID="{D7D7E8F9-D2DB-4288-9F1E-DF74AB358B48}" presName="hierChild5" presStyleCnt="0"/>
      <dgm:spPr/>
    </dgm:pt>
    <dgm:pt modelId="{2F484BD9-32C4-4312-A24F-C1DF09226DA8}" type="pres">
      <dgm:prSet presAssocID="{BD174823-CC57-4696-8C40-AAF2208FF95C}" presName="Name64" presStyleLbl="parChTrans1D4" presStyleIdx="14" presStyleCnt="22"/>
      <dgm:spPr/>
    </dgm:pt>
    <dgm:pt modelId="{B58DFD0F-4674-46AE-A099-ABC7339A0ED1}" type="pres">
      <dgm:prSet presAssocID="{1B2FC820-528B-4320-A821-84A91B9FC46A}" presName="hierRoot2" presStyleCnt="0">
        <dgm:presLayoutVars>
          <dgm:hierBranch val="init"/>
        </dgm:presLayoutVars>
      </dgm:prSet>
      <dgm:spPr/>
    </dgm:pt>
    <dgm:pt modelId="{8FDC994D-D33C-4B24-A915-A5694DDF9D14}" type="pres">
      <dgm:prSet presAssocID="{1B2FC820-528B-4320-A821-84A91B9FC46A}" presName="rootComposite" presStyleCnt="0"/>
      <dgm:spPr/>
    </dgm:pt>
    <dgm:pt modelId="{5205A160-1BFC-4146-8305-A54F6FCC367C}" type="pres">
      <dgm:prSet presAssocID="{1B2FC820-528B-4320-A821-84A91B9FC46A}" presName="rootText" presStyleLbl="node4" presStyleIdx="14" presStyleCnt="22">
        <dgm:presLayoutVars>
          <dgm:chPref val="3"/>
        </dgm:presLayoutVars>
      </dgm:prSet>
      <dgm:spPr/>
    </dgm:pt>
    <dgm:pt modelId="{5E92B386-DC86-41B1-8ED6-D6EDA0C69288}" type="pres">
      <dgm:prSet presAssocID="{1B2FC820-528B-4320-A821-84A91B9FC46A}" presName="rootConnector" presStyleLbl="node4" presStyleIdx="14" presStyleCnt="22"/>
      <dgm:spPr/>
    </dgm:pt>
    <dgm:pt modelId="{F495BC21-B518-4686-AE6D-2376397BCF94}" type="pres">
      <dgm:prSet presAssocID="{1B2FC820-528B-4320-A821-84A91B9FC46A}" presName="hierChild4" presStyleCnt="0"/>
      <dgm:spPr/>
    </dgm:pt>
    <dgm:pt modelId="{BB7E916E-8ABB-46BE-8214-9A172B6A415E}" type="pres">
      <dgm:prSet presAssocID="{1B2FC820-528B-4320-A821-84A91B9FC46A}" presName="hierChild5" presStyleCnt="0"/>
      <dgm:spPr/>
    </dgm:pt>
    <dgm:pt modelId="{867EAC39-D6F2-4D8E-99A2-7C0381FB5BAE}" type="pres">
      <dgm:prSet presAssocID="{D4F42EFD-0073-424F-BDB0-CA2A6BB4C2C8}" presName="hierChild5" presStyleCnt="0"/>
      <dgm:spPr/>
    </dgm:pt>
    <dgm:pt modelId="{CCAB5762-5D0B-4F2A-BC5A-75965ECAEBFA}" type="pres">
      <dgm:prSet presAssocID="{7592189C-B3CE-4D53-9B8C-749891112161}" presName="hierChild5" presStyleCnt="0"/>
      <dgm:spPr/>
    </dgm:pt>
    <dgm:pt modelId="{F006D2CF-C0C7-4325-B509-7C540F8C6130}" type="pres">
      <dgm:prSet presAssocID="{E3CEB38D-EEF8-4A68-A819-CB3131E8104F}" presName="hierChild5" presStyleCnt="0"/>
      <dgm:spPr/>
    </dgm:pt>
    <dgm:pt modelId="{37D0808D-3C7A-44A4-96A5-3EDCCD850A90}" type="pres">
      <dgm:prSet presAssocID="{1238A537-C8DC-4C44-BFA3-48E1ECEAC80F}" presName="Name64" presStyleLbl="parChTrans1D4" presStyleIdx="15" presStyleCnt="22"/>
      <dgm:spPr/>
    </dgm:pt>
    <dgm:pt modelId="{D7B51D54-AA4B-4F74-A67A-957C11589D1A}" type="pres">
      <dgm:prSet presAssocID="{10673994-D8DF-4633-83CC-79E60C8ED156}" presName="hierRoot2" presStyleCnt="0">
        <dgm:presLayoutVars>
          <dgm:hierBranch val="init"/>
        </dgm:presLayoutVars>
      </dgm:prSet>
      <dgm:spPr/>
    </dgm:pt>
    <dgm:pt modelId="{E426CA73-A34B-41E1-91A3-89624BFA44B4}" type="pres">
      <dgm:prSet presAssocID="{10673994-D8DF-4633-83CC-79E60C8ED156}" presName="rootComposite" presStyleCnt="0"/>
      <dgm:spPr/>
    </dgm:pt>
    <dgm:pt modelId="{F04458AE-4981-44A8-9804-3041EF613AE7}" type="pres">
      <dgm:prSet presAssocID="{10673994-D8DF-4633-83CC-79E60C8ED156}" presName="rootText" presStyleLbl="node4" presStyleIdx="15" presStyleCnt="22">
        <dgm:presLayoutVars>
          <dgm:chPref val="3"/>
        </dgm:presLayoutVars>
      </dgm:prSet>
      <dgm:spPr/>
    </dgm:pt>
    <dgm:pt modelId="{CC62FA2A-2E33-4185-B840-AAB5EC6CDD2B}" type="pres">
      <dgm:prSet presAssocID="{10673994-D8DF-4633-83CC-79E60C8ED156}" presName="rootConnector" presStyleLbl="node4" presStyleIdx="15" presStyleCnt="22"/>
      <dgm:spPr/>
    </dgm:pt>
    <dgm:pt modelId="{7580BF6D-2F83-4216-B18D-B2C06788FA61}" type="pres">
      <dgm:prSet presAssocID="{10673994-D8DF-4633-83CC-79E60C8ED156}" presName="hierChild4" presStyleCnt="0"/>
      <dgm:spPr/>
    </dgm:pt>
    <dgm:pt modelId="{6D1BE7DF-DFF2-4674-989F-234111AECD9C}" type="pres">
      <dgm:prSet presAssocID="{10673994-D8DF-4633-83CC-79E60C8ED156}" presName="hierChild5" presStyleCnt="0"/>
      <dgm:spPr/>
    </dgm:pt>
    <dgm:pt modelId="{8F2BC597-870F-4E20-8824-D0A5E98A00CC}" type="pres">
      <dgm:prSet presAssocID="{2E46F420-2603-4C63-9106-8EA97EEDB6F4}" presName="hierChild5" presStyleCnt="0"/>
      <dgm:spPr/>
    </dgm:pt>
    <dgm:pt modelId="{7B18678B-6C84-4C0A-B951-EFF4D9169AB7}" type="pres">
      <dgm:prSet presAssocID="{634970CE-030B-435E-9D1C-0A22639822CE}" presName="hierChild5" presStyleCnt="0"/>
      <dgm:spPr/>
    </dgm:pt>
    <dgm:pt modelId="{169EDD95-07EE-410C-A106-13D865C023C9}" type="pres">
      <dgm:prSet presAssocID="{A724A947-1A02-4A53-A1FE-AD33A99F7F00}" presName="Name64" presStyleLbl="parChTrans1D3" presStyleIdx="1" presStyleCnt="2"/>
      <dgm:spPr/>
    </dgm:pt>
    <dgm:pt modelId="{51D3E495-9A3A-4BF2-B951-F457145FE2F3}" type="pres">
      <dgm:prSet presAssocID="{6CF49922-E529-4FD4-A82B-F8DCDC76B69D}" presName="hierRoot2" presStyleCnt="0">
        <dgm:presLayoutVars>
          <dgm:hierBranch val="init"/>
        </dgm:presLayoutVars>
      </dgm:prSet>
      <dgm:spPr/>
    </dgm:pt>
    <dgm:pt modelId="{57F39D6D-94B5-47AB-B84D-464B52AB8C37}" type="pres">
      <dgm:prSet presAssocID="{6CF49922-E529-4FD4-A82B-F8DCDC76B69D}" presName="rootComposite" presStyleCnt="0"/>
      <dgm:spPr/>
    </dgm:pt>
    <dgm:pt modelId="{3B65AAD3-4088-4820-9B5C-28C79D293B58}" type="pres">
      <dgm:prSet presAssocID="{6CF49922-E529-4FD4-A82B-F8DCDC76B69D}" presName="rootText" presStyleLbl="node3" presStyleIdx="1" presStyleCnt="2">
        <dgm:presLayoutVars>
          <dgm:chPref val="3"/>
        </dgm:presLayoutVars>
      </dgm:prSet>
      <dgm:spPr/>
    </dgm:pt>
    <dgm:pt modelId="{15B57415-F990-4EFA-92D3-5BB6DF01FB37}" type="pres">
      <dgm:prSet presAssocID="{6CF49922-E529-4FD4-A82B-F8DCDC76B69D}" presName="rootConnector" presStyleLbl="node3" presStyleIdx="1" presStyleCnt="2"/>
      <dgm:spPr/>
    </dgm:pt>
    <dgm:pt modelId="{25F04A41-859E-4DAD-94DC-69533A383758}" type="pres">
      <dgm:prSet presAssocID="{6CF49922-E529-4FD4-A82B-F8DCDC76B69D}" presName="hierChild4" presStyleCnt="0"/>
      <dgm:spPr/>
    </dgm:pt>
    <dgm:pt modelId="{BF25AFFF-3889-42D2-A8DA-A058AA056E9C}" type="pres">
      <dgm:prSet presAssocID="{DB86AA15-7F17-407B-AA86-385F535E0EBC}" presName="Name64" presStyleLbl="parChTrans1D4" presStyleIdx="16" presStyleCnt="22"/>
      <dgm:spPr/>
    </dgm:pt>
    <dgm:pt modelId="{F5EAC7D4-9DCA-4A8C-A671-CCC3C8AD74D1}" type="pres">
      <dgm:prSet presAssocID="{CB72E9A5-D3A0-4C5D-8F20-965864383BD3}" presName="hierRoot2" presStyleCnt="0">
        <dgm:presLayoutVars>
          <dgm:hierBranch val="init"/>
        </dgm:presLayoutVars>
      </dgm:prSet>
      <dgm:spPr/>
    </dgm:pt>
    <dgm:pt modelId="{9A996B6F-8BD0-49D9-A574-24EB7E06C3A4}" type="pres">
      <dgm:prSet presAssocID="{CB72E9A5-D3A0-4C5D-8F20-965864383BD3}" presName="rootComposite" presStyleCnt="0"/>
      <dgm:spPr/>
    </dgm:pt>
    <dgm:pt modelId="{CFF5F2F0-8E05-455F-8C21-684A8B986663}" type="pres">
      <dgm:prSet presAssocID="{CB72E9A5-D3A0-4C5D-8F20-965864383BD3}" presName="rootText" presStyleLbl="node4" presStyleIdx="16" presStyleCnt="22">
        <dgm:presLayoutVars>
          <dgm:chPref val="3"/>
        </dgm:presLayoutVars>
      </dgm:prSet>
      <dgm:spPr/>
    </dgm:pt>
    <dgm:pt modelId="{B49BA21E-FE7B-490D-B5AA-04A3ADCE183B}" type="pres">
      <dgm:prSet presAssocID="{CB72E9A5-D3A0-4C5D-8F20-965864383BD3}" presName="rootConnector" presStyleLbl="node4" presStyleIdx="16" presStyleCnt="22"/>
      <dgm:spPr/>
    </dgm:pt>
    <dgm:pt modelId="{D11804AA-DD2D-442B-AB21-687F48BDB543}" type="pres">
      <dgm:prSet presAssocID="{CB72E9A5-D3A0-4C5D-8F20-965864383BD3}" presName="hierChild4" presStyleCnt="0"/>
      <dgm:spPr/>
    </dgm:pt>
    <dgm:pt modelId="{3183FD62-92F4-4045-ACA0-8F752F76C254}" type="pres">
      <dgm:prSet presAssocID="{CB72E9A5-D3A0-4C5D-8F20-965864383BD3}" presName="hierChild5" presStyleCnt="0"/>
      <dgm:spPr/>
    </dgm:pt>
    <dgm:pt modelId="{2A0E9CB4-79F7-4A7E-83D4-1C9395948E8D}" type="pres">
      <dgm:prSet presAssocID="{4979394B-C692-489D-8052-50A52471FB2F}" presName="Name64" presStyleLbl="parChTrans1D4" presStyleIdx="17" presStyleCnt="22"/>
      <dgm:spPr/>
    </dgm:pt>
    <dgm:pt modelId="{A4B56B80-A3E5-4D3C-BBDE-AA66488CEE95}" type="pres">
      <dgm:prSet presAssocID="{EF376051-8C65-41FD-82AC-02986F7559E3}" presName="hierRoot2" presStyleCnt="0">
        <dgm:presLayoutVars>
          <dgm:hierBranch val="init"/>
        </dgm:presLayoutVars>
      </dgm:prSet>
      <dgm:spPr/>
    </dgm:pt>
    <dgm:pt modelId="{EE7B3B40-41AA-46F8-BE5D-9799517CA064}" type="pres">
      <dgm:prSet presAssocID="{EF376051-8C65-41FD-82AC-02986F7559E3}" presName="rootComposite" presStyleCnt="0"/>
      <dgm:spPr/>
    </dgm:pt>
    <dgm:pt modelId="{049B9C4A-64B6-4211-8786-365F8EF66179}" type="pres">
      <dgm:prSet presAssocID="{EF376051-8C65-41FD-82AC-02986F7559E3}" presName="rootText" presStyleLbl="node4" presStyleIdx="17" presStyleCnt="22">
        <dgm:presLayoutVars>
          <dgm:chPref val="3"/>
        </dgm:presLayoutVars>
      </dgm:prSet>
      <dgm:spPr/>
    </dgm:pt>
    <dgm:pt modelId="{E53976C4-4F82-4D14-A7D8-1B94C368E6F0}" type="pres">
      <dgm:prSet presAssocID="{EF376051-8C65-41FD-82AC-02986F7559E3}" presName="rootConnector" presStyleLbl="node4" presStyleIdx="17" presStyleCnt="22"/>
      <dgm:spPr/>
    </dgm:pt>
    <dgm:pt modelId="{B0D2437D-92B6-43A2-84F9-C7CE744521E5}" type="pres">
      <dgm:prSet presAssocID="{EF376051-8C65-41FD-82AC-02986F7559E3}" presName="hierChild4" presStyleCnt="0"/>
      <dgm:spPr/>
    </dgm:pt>
    <dgm:pt modelId="{BA123F59-3AA6-4A23-90C6-F020348D2896}" type="pres">
      <dgm:prSet presAssocID="{696E4C87-78E6-4A16-AFCA-95574D03FA15}" presName="Name64" presStyleLbl="parChTrans1D4" presStyleIdx="18" presStyleCnt="22"/>
      <dgm:spPr/>
    </dgm:pt>
    <dgm:pt modelId="{D316772B-2544-4F96-9C06-7D9275CB6BB0}" type="pres">
      <dgm:prSet presAssocID="{71B916B2-3076-4E0C-9408-0F6DE1B59763}" presName="hierRoot2" presStyleCnt="0">
        <dgm:presLayoutVars>
          <dgm:hierBranch val="init"/>
        </dgm:presLayoutVars>
      </dgm:prSet>
      <dgm:spPr/>
    </dgm:pt>
    <dgm:pt modelId="{FB28D7E0-58DD-4647-B770-2987D0663908}" type="pres">
      <dgm:prSet presAssocID="{71B916B2-3076-4E0C-9408-0F6DE1B59763}" presName="rootComposite" presStyleCnt="0"/>
      <dgm:spPr/>
    </dgm:pt>
    <dgm:pt modelId="{85AAEE08-75FE-452A-BEA5-1DC9D50720B2}" type="pres">
      <dgm:prSet presAssocID="{71B916B2-3076-4E0C-9408-0F6DE1B59763}" presName="rootText" presStyleLbl="node4" presStyleIdx="18" presStyleCnt="22">
        <dgm:presLayoutVars>
          <dgm:chPref val="3"/>
        </dgm:presLayoutVars>
      </dgm:prSet>
      <dgm:spPr/>
    </dgm:pt>
    <dgm:pt modelId="{29597406-B72F-4FA3-92C6-B9E3730E06C2}" type="pres">
      <dgm:prSet presAssocID="{71B916B2-3076-4E0C-9408-0F6DE1B59763}" presName="rootConnector" presStyleLbl="node4" presStyleIdx="18" presStyleCnt="22"/>
      <dgm:spPr/>
    </dgm:pt>
    <dgm:pt modelId="{C4301B41-1ECF-4DBC-A664-495D88DA83E4}" type="pres">
      <dgm:prSet presAssocID="{71B916B2-3076-4E0C-9408-0F6DE1B59763}" presName="hierChild4" presStyleCnt="0"/>
      <dgm:spPr/>
    </dgm:pt>
    <dgm:pt modelId="{CA8B6A6D-B2B1-4478-A884-F8940DC5802E}" type="pres">
      <dgm:prSet presAssocID="{F7195F53-6D15-4451-9107-E411AB52865B}" presName="Name64" presStyleLbl="parChTrans1D4" presStyleIdx="19" presStyleCnt="22"/>
      <dgm:spPr/>
    </dgm:pt>
    <dgm:pt modelId="{1C90BE43-D04D-4564-92DD-84E81F1F1764}" type="pres">
      <dgm:prSet presAssocID="{F780AED2-F465-489E-B999-7868A02C2785}" presName="hierRoot2" presStyleCnt="0">
        <dgm:presLayoutVars>
          <dgm:hierBranch val="init"/>
        </dgm:presLayoutVars>
      </dgm:prSet>
      <dgm:spPr/>
    </dgm:pt>
    <dgm:pt modelId="{2B3B7EC0-C39E-452F-B982-42C2E59B6E7A}" type="pres">
      <dgm:prSet presAssocID="{F780AED2-F465-489E-B999-7868A02C2785}" presName="rootComposite" presStyleCnt="0"/>
      <dgm:spPr/>
    </dgm:pt>
    <dgm:pt modelId="{3BC21C38-D955-4146-BC03-D40559D2AE46}" type="pres">
      <dgm:prSet presAssocID="{F780AED2-F465-489E-B999-7868A02C2785}" presName="rootText" presStyleLbl="node4" presStyleIdx="19" presStyleCnt="22">
        <dgm:presLayoutVars>
          <dgm:chPref val="3"/>
        </dgm:presLayoutVars>
      </dgm:prSet>
      <dgm:spPr/>
    </dgm:pt>
    <dgm:pt modelId="{F596C471-47B9-4FC4-A9C3-955F60A03A43}" type="pres">
      <dgm:prSet presAssocID="{F780AED2-F465-489E-B999-7868A02C2785}" presName="rootConnector" presStyleLbl="node4" presStyleIdx="19" presStyleCnt="22"/>
      <dgm:spPr/>
    </dgm:pt>
    <dgm:pt modelId="{A70A9D1A-8748-4DC5-A6D4-C9AE8DAB23E0}" type="pres">
      <dgm:prSet presAssocID="{F780AED2-F465-489E-B999-7868A02C2785}" presName="hierChild4" presStyleCnt="0"/>
      <dgm:spPr/>
    </dgm:pt>
    <dgm:pt modelId="{D3A6E325-8051-42C9-A5D1-6329C44C9614}" type="pres">
      <dgm:prSet presAssocID="{F780AED2-F465-489E-B999-7868A02C2785}" presName="hierChild5" presStyleCnt="0"/>
      <dgm:spPr/>
    </dgm:pt>
    <dgm:pt modelId="{FD9D9735-A16F-4643-80D8-091A65384335}" type="pres">
      <dgm:prSet presAssocID="{0D958CA6-60CF-41E7-BFBF-5BCEE3FD3626}" presName="Name64" presStyleLbl="parChTrans1D4" presStyleIdx="20" presStyleCnt="22"/>
      <dgm:spPr/>
    </dgm:pt>
    <dgm:pt modelId="{7F4C77FB-1DF0-4AFF-B7C8-67772CCC5CC1}" type="pres">
      <dgm:prSet presAssocID="{DE21011B-D767-44F5-BA37-0D28F4E84966}" presName="hierRoot2" presStyleCnt="0">
        <dgm:presLayoutVars>
          <dgm:hierBranch val="init"/>
        </dgm:presLayoutVars>
      </dgm:prSet>
      <dgm:spPr/>
    </dgm:pt>
    <dgm:pt modelId="{38F4DDE8-072B-4CDD-BE11-937F21B523D2}" type="pres">
      <dgm:prSet presAssocID="{DE21011B-D767-44F5-BA37-0D28F4E84966}" presName="rootComposite" presStyleCnt="0"/>
      <dgm:spPr/>
    </dgm:pt>
    <dgm:pt modelId="{94258EC6-C451-48D4-915C-C3A76364BD4F}" type="pres">
      <dgm:prSet presAssocID="{DE21011B-D767-44F5-BA37-0D28F4E84966}" presName="rootText" presStyleLbl="node4" presStyleIdx="20" presStyleCnt="22">
        <dgm:presLayoutVars>
          <dgm:chPref val="3"/>
        </dgm:presLayoutVars>
      </dgm:prSet>
      <dgm:spPr/>
    </dgm:pt>
    <dgm:pt modelId="{E30589D6-622E-4B23-B765-DF2AEBD923A4}" type="pres">
      <dgm:prSet presAssocID="{DE21011B-D767-44F5-BA37-0D28F4E84966}" presName="rootConnector" presStyleLbl="node4" presStyleIdx="20" presStyleCnt="22"/>
      <dgm:spPr/>
    </dgm:pt>
    <dgm:pt modelId="{88E040C7-49BE-48F9-B2A2-E2DA156A89AC}" type="pres">
      <dgm:prSet presAssocID="{DE21011B-D767-44F5-BA37-0D28F4E84966}" presName="hierChild4" presStyleCnt="0"/>
      <dgm:spPr/>
    </dgm:pt>
    <dgm:pt modelId="{41E20898-FE19-44EF-9D22-5CBB65D148B8}" type="pres">
      <dgm:prSet presAssocID="{DE21011B-D767-44F5-BA37-0D28F4E84966}" presName="hierChild5" presStyleCnt="0"/>
      <dgm:spPr/>
    </dgm:pt>
    <dgm:pt modelId="{8FE093F3-DBDC-4884-8E4A-65F0DE093C0B}" type="pres">
      <dgm:prSet presAssocID="{71B916B2-3076-4E0C-9408-0F6DE1B59763}" presName="hierChild5" presStyleCnt="0"/>
      <dgm:spPr/>
    </dgm:pt>
    <dgm:pt modelId="{72970F9C-7F2E-4900-90BE-F2B3A5EE6094}" type="pres">
      <dgm:prSet presAssocID="{F9EE46DF-7E92-4834-891E-689769A5B523}" presName="Name64" presStyleLbl="parChTrans1D4" presStyleIdx="21" presStyleCnt="22"/>
      <dgm:spPr/>
    </dgm:pt>
    <dgm:pt modelId="{A0A85414-E8C8-4A0A-9DB2-FACA1835E9CE}" type="pres">
      <dgm:prSet presAssocID="{FAC6559D-A3AD-4428-9B16-9AD8FA905F59}" presName="hierRoot2" presStyleCnt="0">
        <dgm:presLayoutVars>
          <dgm:hierBranch val="init"/>
        </dgm:presLayoutVars>
      </dgm:prSet>
      <dgm:spPr/>
    </dgm:pt>
    <dgm:pt modelId="{C974FF1C-0F49-4C72-B68C-5BE194A5AE32}" type="pres">
      <dgm:prSet presAssocID="{FAC6559D-A3AD-4428-9B16-9AD8FA905F59}" presName="rootComposite" presStyleCnt="0"/>
      <dgm:spPr/>
    </dgm:pt>
    <dgm:pt modelId="{9BEC538C-1932-4DC0-9DD6-B3003B587A60}" type="pres">
      <dgm:prSet presAssocID="{FAC6559D-A3AD-4428-9B16-9AD8FA905F59}" presName="rootText" presStyleLbl="node4" presStyleIdx="21" presStyleCnt="22">
        <dgm:presLayoutVars>
          <dgm:chPref val="3"/>
        </dgm:presLayoutVars>
      </dgm:prSet>
      <dgm:spPr/>
    </dgm:pt>
    <dgm:pt modelId="{8BFF364B-F286-410F-8EF7-841DC2066BB7}" type="pres">
      <dgm:prSet presAssocID="{FAC6559D-A3AD-4428-9B16-9AD8FA905F59}" presName="rootConnector" presStyleLbl="node4" presStyleIdx="21" presStyleCnt="22"/>
      <dgm:spPr/>
    </dgm:pt>
    <dgm:pt modelId="{F3BA6596-EF77-47B4-9D74-FDD7D0FF1B44}" type="pres">
      <dgm:prSet presAssocID="{FAC6559D-A3AD-4428-9B16-9AD8FA905F59}" presName="hierChild4" presStyleCnt="0"/>
      <dgm:spPr/>
    </dgm:pt>
    <dgm:pt modelId="{32F5CF9C-22ED-4FC8-8481-C74C15F8B149}" type="pres">
      <dgm:prSet presAssocID="{FAC6559D-A3AD-4428-9B16-9AD8FA905F59}" presName="hierChild5" presStyleCnt="0"/>
      <dgm:spPr/>
    </dgm:pt>
    <dgm:pt modelId="{862D9511-63BB-4147-94C3-19C67A295665}" type="pres">
      <dgm:prSet presAssocID="{EF376051-8C65-41FD-82AC-02986F7559E3}" presName="hierChild5" presStyleCnt="0"/>
      <dgm:spPr/>
    </dgm:pt>
    <dgm:pt modelId="{A9368CE4-FE56-42F8-A75A-E1606E0F64E3}" type="pres">
      <dgm:prSet presAssocID="{6CF49922-E529-4FD4-A82B-F8DCDC76B69D}" presName="hierChild5" presStyleCnt="0"/>
      <dgm:spPr/>
    </dgm:pt>
    <dgm:pt modelId="{A6AFAACA-05AC-4275-AEB9-039FC1124B28}" type="pres">
      <dgm:prSet presAssocID="{96D1D480-E901-4BC9-9983-470797F0BF9A}" presName="hierChild5" presStyleCnt="0"/>
      <dgm:spPr/>
    </dgm:pt>
    <dgm:pt modelId="{0D9670D1-7864-4429-8395-A4E9348A82A2}" type="pres">
      <dgm:prSet presAssocID="{6A57D8E9-D0C0-4DA6-9117-9D14A41542C2}" presName="Name64" presStyleLbl="parChTrans1D2" presStyleIdx="1" presStyleCnt="2"/>
      <dgm:spPr/>
    </dgm:pt>
    <dgm:pt modelId="{99A5729B-8A58-44C9-B719-A4A9B9463AE5}" type="pres">
      <dgm:prSet presAssocID="{C3E5C636-3C7C-4B5E-98E7-6D67F281A7D0}" presName="hierRoot2" presStyleCnt="0">
        <dgm:presLayoutVars>
          <dgm:hierBranch val="init"/>
        </dgm:presLayoutVars>
      </dgm:prSet>
      <dgm:spPr/>
    </dgm:pt>
    <dgm:pt modelId="{5D40F9C4-8092-4F60-BCCB-E7D3DCF52B97}" type="pres">
      <dgm:prSet presAssocID="{C3E5C636-3C7C-4B5E-98E7-6D67F281A7D0}" presName="rootComposite" presStyleCnt="0"/>
      <dgm:spPr/>
    </dgm:pt>
    <dgm:pt modelId="{077477DA-95B4-4218-9A92-A9959D34503F}" type="pres">
      <dgm:prSet presAssocID="{C3E5C636-3C7C-4B5E-98E7-6D67F281A7D0}" presName="rootText" presStyleLbl="node2" presStyleIdx="1" presStyleCnt="2">
        <dgm:presLayoutVars>
          <dgm:chPref val="3"/>
        </dgm:presLayoutVars>
      </dgm:prSet>
      <dgm:spPr/>
    </dgm:pt>
    <dgm:pt modelId="{ABA3F24F-0B6A-409F-8F85-CEF686A75E9E}" type="pres">
      <dgm:prSet presAssocID="{C3E5C636-3C7C-4B5E-98E7-6D67F281A7D0}" presName="rootConnector" presStyleLbl="node2" presStyleIdx="1" presStyleCnt="2"/>
      <dgm:spPr/>
    </dgm:pt>
    <dgm:pt modelId="{AC19B24B-C8E0-4F32-A1D3-C2C8121DE1FC}" type="pres">
      <dgm:prSet presAssocID="{C3E5C636-3C7C-4B5E-98E7-6D67F281A7D0}" presName="hierChild4" presStyleCnt="0"/>
      <dgm:spPr/>
    </dgm:pt>
    <dgm:pt modelId="{8473BB3A-D913-442D-8F4C-F8B81C94661C}" type="pres">
      <dgm:prSet presAssocID="{C3E5C636-3C7C-4B5E-98E7-6D67F281A7D0}" presName="hierChild5" presStyleCnt="0"/>
      <dgm:spPr/>
    </dgm:pt>
    <dgm:pt modelId="{1931CBEC-E8ED-4D8A-B1EA-ED2EC8DD2366}" type="pres">
      <dgm:prSet presAssocID="{F0D4E473-1B4E-42B2-9F0B-764CA0422A42}" presName="hierChild3" presStyleCnt="0"/>
      <dgm:spPr/>
    </dgm:pt>
  </dgm:ptLst>
  <dgm:cxnLst>
    <dgm:cxn modelId="{35D12B00-B12B-4CF9-8420-E385403F6DF3}" type="presOf" srcId="{21341ABE-11BF-4D33-BA92-AC35181EE823}" destId="{FCF85089-B1EB-4473-B032-0816DF788E19}" srcOrd="0" destOrd="0" presId="urn:microsoft.com/office/officeart/2009/3/layout/HorizontalOrganizationChart"/>
    <dgm:cxn modelId="{75F1B901-1787-45DC-B9F4-4751404C51B8}" type="presOf" srcId="{634970CE-030B-435E-9D1C-0A22639822CE}" destId="{5C34630B-8546-4257-8C04-7F2277EA715E}" srcOrd="0" destOrd="0" presId="urn:microsoft.com/office/officeart/2009/3/layout/HorizontalOrganizationChart"/>
    <dgm:cxn modelId="{5CA8E504-A947-4D2F-B191-2E4AC1E45321}" type="presOf" srcId="{FCFE1158-B15C-432C-8136-967F77BE4702}" destId="{4EA8FB3E-2DFA-457E-9F01-FE6166B74206}" srcOrd="0" destOrd="0" presId="urn:microsoft.com/office/officeart/2009/3/layout/HorizontalOrganizationChart"/>
    <dgm:cxn modelId="{B6A7F105-918E-4860-A320-F459FAC79838}" type="presOf" srcId="{696E4C87-78E6-4A16-AFCA-95574D03FA15}" destId="{BA123F59-3AA6-4A23-90C6-F020348D2896}" srcOrd="0" destOrd="0" presId="urn:microsoft.com/office/officeart/2009/3/layout/HorizontalOrganizationChart"/>
    <dgm:cxn modelId="{B71FD70B-E73D-43C3-A4B5-D70D51A7584A}" srcId="{D4F42EFD-0073-424F-BDB0-CA2A6BB4C2C8}" destId="{D7D7E8F9-D2DB-4288-9F1E-DF74AB358B48}" srcOrd="0" destOrd="0" parTransId="{266F0771-EFE3-482C-984A-B35381F19A42}" sibTransId="{2F907272-7067-4720-B1D9-2CD181DFFDE7}"/>
    <dgm:cxn modelId="{93BC2611-F0BC-4FF7-A905-353DA431D9A4}" type="presOf" srcId="{96D1D480-E901-4BC9-9983-470797F0BF9A}" destId="{1CDFEB24-EBEF-4D5C-B9B9-5532A14EE151}" srcOrd="0" destOrd="0" presId="urn:microsoft.com/office/officeart/2009/3/layout/HorizontalOrganizationChart"/>
    <dgm:cxn modelId="{8FA15413-28EA-4158-81BC-3367401A9B6A}" srcId="{E3CEB38D-EEF8-4A68-A819-CB3131E8104F}" destId="{7289A681-C8AF-484D-A2AA-A34CDA49C496}" srcOrd="0" destOrd="0" parTransId="{DB5CFE5F-2AB5-4EF7-9604-5B5D63E0CCE0}" sibTransId="{C070826F-0FC6-4575-989E-12496CFF07EC}"/>
    <dgm:cxn modelId="{A4AA3C18-F9F8-48BE-81CE-FD7A04DE0D74}" srcId="{FFD2015E-3BAF-4812-A0DC-3577F488A86A}" destId="{83D5E150-8318-45AB-903A-828DE4B55938}" srcOrd="0" destOrd="0" parTransId="{27B7DD53-A09D-4F02-847D-83769350C2A8}" sibTransId="{CDA521A5-3EA2-4ACC-B732-B1C89C136635}"/>
    <dgm:cxn modelId="{FD66DF18-E0C1-4C54-8D36-659126472792}" type="presOf" srcId="{F2B8E530-579E-4CC8-9254-90F2A416C90F}" destId="{F08698A3-BF1E-4940-8289-8C65A6B7ED49}" srcOrd="0" destOrd="0" presId="urn:microsoft.com/office/officeart/2009/3/layout/HorizontalOrganizationChart"/>
    <dgm:cxn modelId="{73943F1A-A664-414B-ACC1-E3B29C4B4608}" type="presOf" srcId="{83D5E150-8318-45AB-903A-828DE4B55938}" destId="{5BC7BB6A-281B-41A4-9565-51DFBD83C48E}" srcOrd="1" destOrd="0" presId="urn:microsoft.com/office/officeart/2009/3/layout/HorizontalOrganizationChart"/>
    <dgm:cxn modelId="{777F431D-2697-4347-AF52-40F6013D926A}" type="presOf" srcId="{10673994-D8DF-4633-83CC-79E60C8ED156}" destId="{F04458AE-4981-44A8-9804-3041EF613AE7}" srcOrd="0" destOrd="0" presId="urn:microsoft.com/office/officeart/2009/3/layout/HorizontalOrganizationChart"/>
    <dgm:cxn modelId="{2266161E-FE54-4BF4-9619-6FDC4FA8B7FF}" srcId="{F0D4E473-1B4E-42B2-9F0B-764CA0422A42}" destId="{96D1D480-E901-4BC9-9983-470797F0BF9A}" srcOrd="0" destOrd="0" parTransId="{21341ABE-11BF-4D33-BA92-AC35181EE823}" sibTransId="{6EF8CC91-8388-4714-BD56-E42BDB339ACE}"/>
    <dgm:cxn modelId="{2CD21C1E-A2CC-401B-B643-8857B5D849A4}" type="presOf" srcId="{634970CE-030B-435E-9D1C-0A22639822CE}" destId="{896A6447-5604-4960-9798-F73AEB9B918B}" srcOrd="1" destOrd="0" presId="urn:microsoft.com/office/officeart/2009/3/layout/HorizontalOrganizationChart"/>
    <dgm:cxn modelId="{50A1EC1E-E638-49B6-9D71-B303492620DB}" type="presOf" srcId="{D4F42EFD-0073-424F-BDB0-CA2A6BB4C2C8}" destId="{A0E6D381-36B9-4664-BB78-B73077A16136}" srcOrd="0" destOrd="0" presId="urn:microsoft.com/office/officeart/2009/3/layout/HorizontalOrganizationChart"/>
    <dgm:cxn modelId="{92157321-3051-4557-A1D6-F79ABCBEB2AB}" type="presOf" srcId="{F0D4E473-1B4E-42B2-9F0B-764CA0422A42}" destId="{7DA7784A-0B54-4419-BFBD-E06F24F8C2F5}" srcOrd="1" destOrd="0" presId="urn:microsoft.com/office/officeart/2009/3/layout/HorizontalOrganizationChart"/>
    <dgm:cxn modelId="{122C3522-4DFD-40FE-B01F-959B594EC717}" type="presOf" srcId="{F780AED2-F465-489E-B999-7868A02C2785}" destId="{3BC21C38-D955-4146-BC03-D40559D2AE46}" srcOrd="0" destOrd="0" presId="urn:microsoft.com/office/officeart/2009/3/layout/HorizontalOrganizationChart"/>
    <dgm:cxn modelId="{0A183727-204E-42C9-BE72-F259E17F98B7}" type="presOf" srcId="{2E46F420-2603-4C63-9106-8EA97EEDB6F4}" destId="{CFB1AF68-1618-472C-8A4F-87288EE0A03E}" srcOrd="0" destOrd="0" presId="urn:microsoft.com/office/officeart/2009/3/layout/HorizontalOrganizationChart"/>
    <dgm:cxn modelId="{DCD78C2A-7521-4410-913C-39FD20643B6D}" type="presOf" srcId="{D7D7E8F9-D2DB-4288-9F1E-DF74AB358B48}" destId="{CF3C4CDD-8632-4C2C-A2CB-49F9920615C5}" srcOrd="0" destOrd="0" presId="urn:microsoft.com/office/officeart/2009/3/layout/HorizontalOrganizationChart"/>
    <dgm:cxn modelId="{FF89ED2A-6875-4CCE-8E51-74F02FA98C11}" type="presOf" srcId="{D7D7E8F9-D2DB-4288-9F1E-DF74AB358B48}" destId="{87FB3ACF-288E-444B-B676-5129E764B6A8}" srcOrd="1" destOrd="0" presId="urn:microsoft.com/office/officeart/2009/3/layout/HorizontalOrganizationChart"/>
    <dgm:cxn modelId="{0443B12D-A115-4147-96D0-590907267E9A}" type="presOf" srcId="{71B916B2-3076-4E0C-9408-0F6DE1B59763}" destId="{85AAEE08-75FE-452A-BEA5-1DC9D50720B2}" srcOrd="0" destOrd="0" presId="urn:microsoft.com/office/officeart/2009/3/layout/HorizontalOrganizationChart"/>
    <dgm:cxn modelId="{44664D2E-2395-4C9F-854F-0002D0DB536E}" type="presOf" srcId="{E3CEB38D-EEF8-4A68-A819-CB3131E8104F}" destId="{39D7B80B-9583-4927-92B9-31FD097AD505}" srcOrd="0" destOrd="0" presId="urn:microsoft.com/office/officeart/2009/3/layout/HorizontalOrganizationChart"/>
    <dgm:cxn modelId="{11946F2F-F1FE-4EC0-B495-C514C8A3865C}" type="presOf" srcId="{7255EA5E-D434-451C-B420-2DB119938C4B}" destId="{CFAF666D-42D8-4AD6-AF19-49D876C1E47B}" srcOrd="0" destOrd="0" presId="urn:microsoft.com/office/officeart/2009/3/layout/HorizontalOrganizationChart"/>
    <dgm:cxn modelId="{4190BB31-CB66-468C-9089-B85E3387D914}" type="presOf" srcId="{96D1D480-E901-4BC9-9983-470797F0BF9A}" destId="{15226001-40D1-49F0-A36A-9AC59F250D62}" srcOrd="1" destOrd="0" presId="urn:microsoft.com/office/officeart/2009/3/layout/HorizontalOrganizationChart"/>
    <dgm:cxn modelId="{81879A36-1609-4797-BD07-6A68839DD056}" srcId="{6CF49922-E529-4FD4-A82B-F8DCDC76B69D}" destId="{CB72E9A5-D3A0-4C5D-8F20-965864383BD3}" srcOrd="0" destOrd="0" parTransId="{DB86AA15-7F17-407B-AA86-385F535E0EBC}" sibTransId="{E6F56A01-85AB-4CED-8A2B-D5D11394C53E}"/>
    <dgm:cxn modelId="{27324C39-4610-4A2E-A309-00F50584246D}" type="presOf" srcId="{7289A681-C8AF-484D-A2AA-A34CDA49C496}" destId="{F110880C-3565-4CB1-8C9A-72DEB8CA962B}" srcOrd="0" destOrd="0" presId="urn:microsoft.com/office/officeart/2009/3/layout/HorizontalOrganizationChart"/>
    <dgm:cxn modelId="{0392EA3D-6D3F-4741-8C41-26C7C4A4C667}" srcId="{EF376051-8C65-41FD-82AC-02986F7559E3}" destId="{71B916B2-3076-4E0C-9408-0F6DE1B59763}" srcOrd="0" destOrd="0" parTransId="{696E4C87-78E6-4A16-AFCA-95574D03FA15}" sibTransId="{DADC4757-CBE5-42AF-866A-2F051FEBDF31}"/>
    <dgm:cxn modelId="{14EF113E-FF0D-48CB-AD02-92921E9E70C2}" type="presOf" srcId="{9AD93F79-166A-41DC-BE22-2F68C4C4AA1A}" destId="{1E1F2DBA-C3EC-435A-803F-D5576B4A4EE5}" srcOrd="0" destOrd="0" presId="urn:microsoft.com/office/officeart/2009/3/layout/HorizontalOrganizationChart"/>
    <dgm:cxn modelId="{6290EB5B-F1C0-43DA-87BA-7C430652E5F7}" type="presOf" srcId="{CB72E9A5-D3A0-4C5D-8F20-965864383BD3}" destId="{B49BA21E-FE7B-490D-B5AA-04A3ADCE183B}" srcOrd="1" destOrd="0" presId="urn:microsoft.com/office/officeart/2009/3/layout/HorizontalOrganizationChart"/>
    <dgm:cxn modelId="{757D285D-6F22-4D36-8B5A-9735F30C4B51}" srcId="{E3CEB38D-EEF8-4A68-A819-CB3131E8104F}" destId="{7592189C-B3CE-4D53-9B8C-749891112161}" srcOrd="1" destOrd="0" parTransId="{31859F22-8861-4A34-B700-AAC788920802}" sibTransId="{A2FF22F3-C6FB-4661-AC97-0FD726AA8145}"/>
    <dgm:cxn modelId="{C9D34860-8C0C-4268-A32D-667BAE0F2A04}" type="presOf" srcId="{FAC6559D-A3AD-4428-9B16-9AD8FA905F59}" destId="{8BFF364B-F286-410F-8EF7-841DC2066BB7}" srcOrd="1" destOrd="0" presId="urn:microsoft.com/office/officeart/2009/3/layout/HorizontalOrganizationChart"/>
    <dgm:cxn modelId="{871ECF62-8B3C-4115-9BF4-350210F26BD3}" srcId="{6CF49922-E529-4FD4-A82B-F8DCDC76B69D}" destId="{EF376051-8C65-41FD-82AC-02986F7559E3}" srcOrd="1" destOrd="0" parTransId="{4979394B-C692-489D-8052-50A52471FB2F}" sibTransId="{84BCAA48-49A1-4249-8E15-9EA80049EF8F}"/>
    <dgm:cxn modelId="{8ACCD147-3DB8-4011-8D06-EAEFF248F89B}" srcId="{9D4B60C2-E99B-4A0F-B5AB-9E5175645239}" destId="{79D7048A-5C54-4E9B-8E00-434BEC335D94}" srcOrd="1" destOrd="0" parTransId="{778BB525-FF6E-4311-B611-8B5FB6A523B1}" sibTransId="{73FC14A5-34FD-4990-9C5D-D9350C860AEC}"/>
    <dgm:cxn modelId="{C2894048-AEE2-4BE2-A540-49DD7CEFBE43}" type="presOf" srcId="{83D5E150-8318-45AB-903A-828DE4B55938}" destId="{FFF6E4DE-83B7-424A-91A7-992D696F8928}" srcOrd="0" destOrd="0" presId="urn:microsoft.com/office/officeart/2009/3/layout/HorizontalOrganizationChart"/>
    <dgm:cxn modelId="{521DB449-15D8-4F44-AAF9-56876855A9B6}" type="presOf" srcId="{CB72E9A5-D3A0-4C5D-8F20-965864383BD3}" destId="{CFF5F2F0-8E05-455F-8C21-684A8B986663}" srcOrd="0" destOrd="0" presId="urn:microsoft.com/office/officeart/2009/3/layout/HorizontalOrganizationChart"/>
    <dgm:cxn modelId="{A484296A-33D7-4166-A25B-698B365DF1DA}" type="presOf" srcId="{31859F22-8861-4A34-B700-AAC788920802}" destId="{963C2FB8-3871-459A-A1D5-D727AE20C278}" srcOrd="0" destOrd="0" presId="urn:microsoft.com/office/officeart/2009/3/layout/HorizontalOrganizationChart"/>
    <dgm:cxn modelId="{C8B0444A-8538-42C9-9361-2CF5ECBC2E8A}" srcId="{634970CE-030B-435E-9D1C-0A22639822CE}" destId="{9D4B60C2-E99B-4A0F-B5AB-9E5175645239}" srcOrd="0" destOrd="0" parTransId="{7255EA5E-D434-451C-B420-2DB119938C4B}" sibTransId="{9A2F7E24-5819-4893-9714-31192B91EFE9}"/>
    <dgm:cxn modelId="{FE75466B-495E-4A9D-ADE8-AD0C25747D26}" type="presOf" srcId="{4979394B-C692-489D-8052-50A52471FB2F}" destId="{2A0E9CB4-79F7-4A7E-83D4-1C9395948E8D}" srcOrd="0" destOrd="0" presId="urn:microsoft.com/office/officeart/2009/3/layout/HorizontalOrganizationChart"/>
    <dgm:cxn modelId="{2886354C-8A43-4186-8594-43985033A7AF}" type="presOf" srcId="{F780AED2-F465-489E-B999-7868A02C2785}" destId="{F596C471-47B9-4FC4-A9C3-955F60A03A43}" srcOrd="1" destOrd="0" presId="urn:microsoft.com/office/officeart/2009/3/layout/HorizontalOrganizationChart"/>
    <dgm:cxn modelId="{DEA8756D-482A-4E3A-9F89-BFE7550B0217}" type="presOf" srcId="{7289A681-C8AF-484D-A2AA-A34CDA49C496}" destId="{4D2A9F7E-D16E-47DB-B5D5-B59476BB7309}" srcOrd="1" destOrd="0" presId="urn:microsoft.com/office/officeart/2009/3/layout/HorizontalOrganizationChart"/>
    <dgm:cxn modelId="{5416316F-3264-4A99-A67C-11DA453A6E5E}" type="presOf" srcId="{F7195F53-6D15-4451-9107-E411AB52865B}" destId="{CA8B6A6D-B2B1-4478-A884-F8940DC5802E}" srcOrd="0" destOrd="0" presId="urn:microsoft.com/office/officeart/2009/3/layout/HorizontalOrganizationChart"/>
    <dgm:cxn modelId="{6B455251-CD3C-419C-8533-5C636B5BCCF6}" srcId="{D4F42EFD-0073-424F-BDB0-CA2A6BB4C2C8}" destId="{1B2FC820-528B-4320-A821-84A91B9FC46A}" srcOrd="1" destOrd="0" parTransId="{BD174823-CC57-4696-8C40-AAF2208FF95C}" sibTransId="{205FEB0F-8906-4E1B-B18C-3306E0553641}"/>
    <dgm:cxn modelId="{4A75BD71-2E44-4DF0-9125-F303EBF5EF29}" type="presOf" srcId="{71B916B2-3076-4E0C-9408-0F6DE1B59763}" destId="{29597406-B72F-4FA3-92C6-B9E3730E06C2}" srcOrd="1" destOrd="0" presId="urn:microsoft.com/office/officeart/2009/3/layout/HorizontalOrganizationChart"/>
    <dgm:cxn modelId="{31996A55-E2FD-4706-A300-308B756C2009}" type="presOf" srcId="{99B51F0A-8A1C-48A5-B13F-835B902DDCBF}" destId="{0C442DEF-C17A-4764-A431-AD0E36CC33A3}" srcOrd="0" destOrd="0" presId="urn:microsoft.com/office/officeart/2009/3/layout/HorizontalOrganizationChart"/>
    <dgm:cxn modelId="{EE1EA975-4E5C-43BA-A051-EF76FBF723F8}" type="presOf" srcId="{7827CE34-FDF0-4435-8DD7-DF4C826F0BB7}" destId="{C9B89710-76CC-403A-B05E-E4FF82524B23}" srcOrd="0" destOrd="0" presId="urn:microsoft.com/office/officeart/2009/3/layout/HorizontalOrganizationChart"/>
    <dgm:cxn modelId="{BB01FD55-3A41-4B9C-9BB5-62779A852B69}" type="presOf" srcId="{B2DA1E89-1C71-4E1E-9545-CD238E9E3D8A}" destId="{EBBB523A-4FB8-4AA7-9C27-1E806FA5057C}" srcOrd="0" destOrd="0" presId="urn:microsoft.com/office/officeart/2009/3/layout/HorizontalOrganizationChart"/>
    <dgm:cxn modelId="{68714756-E359-4314-B584-5C440420052B}" srcId="{9D4B60C2-E99B-4A0F-B5AB-9E5175645239}" destId="{B9E7DAE7-7B3E-4556-8ED4-B63B2BD01968}" srcOrd="0" destOrd="0" parTransId="{2E70F1C3-2048-443B-A5C2-5A8A94706DEF}" sibTransId="{074EB31B-0F8A-4F6B-ADEA-F483DF3BAB51}"/>
    <dgm:cxn modelId="{91938F56-82BA-4EE7-946C-98B034142BAC}" type="presOf" srcId="{C3E5C636-3C7C-4B5E-98E7-6D67F281A7D0}" destId="{ABA3F24F-0B6A-409F-8F85-CEF686A75E9E}" srcOrd="1" destOrd="0" presId="urn:microsoft.com/office/officeart/2009/3/layout/HorizontalOrganizationChart"/>
    <dgm:cxn modelId="{DD819456-24B9-404A-AC79-A5F962CCADAB}" type="presOf" srcId="{B9E7DAE7-7B3E-4556-8ED4-B63B2BD01968}" destId="{6B0E767C-B437-4F1A-8D33-EAEDB8F0A04D}" srcOrd="0" destOrd="0" presId="urn:microsoft.com/office/officeart/2009/3/layout/HorizontalOrganizationChart"/>
    <dgm:cxn modelId="{D1A2DE57-22B5-45E0-99D3-16ABE81942F9}" srcId="{2E46F420-2603-4C63-9106-8EA97EEDB6F4}" destId="{10673994-D8DF-4633-83CC-79E60C8ED156}" srcOrd="1" destOrd="0" parTransId="{1238A537-C8DC-4C44-BFA3-48E1ECEAC80F}" sibTransId="{BF605186-B461-48A8-82AB-5359C87F0C20}"/>
    <dgm:cxn modelId="{3435C358-3016-4ED7-99FA-6251F7E33B77}" type="presOf" srcId="{BD174823-CC57-4696-8C40-AAF2208FF95C}" destId="{2F484BD9-32C4-4312-A24F-C1DF09226DA8}" srcOrd="0" destOrd="0" presId="urn:microsoft.com/office/officeart/2009/3/layout/HorizontalOrganizationChart"/>
    <dgm:cxn modelId="{08CBFC58-933C-43DC-9B12-63EC1ACF3ED3}" type="presOf" srcId="{F0D4E473-1B4E-42B2-9F0B-764CA0422A42}" destId="{D45498EB-23D0-49B2-9F2A-D346D270C6A6}" srcOrd="0" destOrd="0" presId="urn:microsoft.com/office/officeart/2009/3/layout/HorizontalOrganizationChart"/>
    <dgm:cxn modelId="{E04FC959-BF8E-4948-8B83-6C645315BC8E}" type="presOf" srcId="{DB86AA15-7F17-407B-AA86-385F535E0EBC}" destId="{BF25AFFF-3889-42D2-A8DA-A058AA056E9C}" srcOrd="0" destOrd="0" presId="urn:microsoft.com/office/officeart/2009/3/layout/HorizontalOrganizationChart"/>
    <dgm:cxn modelId="{5E664B7B-FBF4-4074-A59A-6E223313F17E}" type="presOf" srcId="{E4C357F8-BA90-448A-8FC3-8A552E5557EB}" destId="{126C7592-8C41-404A-ADE7-C7350ED320C0}" srcOrd="0" destOrd="0" presId="urn:microsoft.com/office/officeart/2009/3/layout/HorizontalOrganizationChart"/>
    <dgm:cxn modelId="{483DE884-5E6E-408C-8417-E6C0754EF4D1}" srcId="{7592189C-B3CE-4D53-9B8C-749891112161}" destId="{99B51F0A-8A1C-48A5-B13F-835B902DDCBF}" srcOrd="0" destOrd="0" parTransId="{66B81BA3-0135-4E56-B54F-9B7EA2EC652D}" sibTransId="{7C9F962B-E2D7-42E0-9EDF-7312F5054AD5}"/>
    <dgm:cxn modelId="{7617B285-082B-42DC-A5F4-18DF49447371}" type="presOf" srcId="{79D7048A-5C54-4E9B-8E00-434BEC335D94}" destId="{C11117E5-33F2-4234-8CA4-5318014D7F5F}" srcOrd="0" destOrd="0" presId="urn:microsoft.com/office/officeart/2009/3/layout/HorizontalOrganizationChart"/>
    <dgm:cxn modelId="{9342A986-6D65-4DA7-914B-6DD6F38CE96B}" type="presOf" srcId="{C2BD93DE-6A5C-469F-9249-B4578493E31A}" destId="{76EC6316-96D2-45E9-B5E9-25060B9F2F76}" srcOrd="0" destOrd="0" presId="urn:microsoft.com/office/officeart/2009/3/layout/HorizontalOrganizationChart"/>
    <dgm:cxn modelId="{E044FA87-C62F-4D15-AABA-F1E7BD8C296F}" type="presOf" srcId="{E3CEB38D-EEF8-4A68-A819-CB3131E8104F}" destId="{75332590-86A2-4592-931D-4242F0655EB0}" srcOrd="1" destOrd="0" presId="urn:microsoft.com/office/officeart/2009/3/layout/HorizontalOrganizationChart"/>
    <dgm:cxn modelId="{24986C8D-46D2-469C-B57B-41C1A1DFC81A}" type="presOf" srcId="{B2DA1E89-1C71-4E1E-9545-CD238E9E3D8A}" destId="{B6D43AE5-024F-47F0-A5BD-A6B0D7B2929B}" srcOrd="1" destOrd="0" presId="urn:microsoft.com/office/officeart/2009/3/layout/HorizontalOrganizationChart"/>
    <dgm:cxn modelId="{C74AE38E-4775-40BA-8FA7-11AA6C3F09E8}" type="presOf" srcId="{6A57D8E9-D0C0-4DA6-9117-9D14A41542C2}" destId="{0D9670D1-7864-4429-8395-A4E9348A82A2}" srcOrd="0" destOrd="0" presId="urn:microsoft.com/office/officeart/2009/3/layout/HorizontalOrganizationChart"/>
    <dgm:cxn modelId="{50752F92-BF60-4700-9B3D-76813CDE1854}" srcId="{B9E7DAE7-7B3E-4556-8ED4-B63B2BD01968}" destId="{FFD2015E-3BAF-4812-A0DC-3577F488A86A}" srcOrd="0" destOrd="0" parTransId="{2584634C-168C-4680-82DD-9BBD72B823B4}" sibTransId="{E9CACD3A-47EF-4360-9D23-620538D41929}"/>
    <dgm:cxn modelId="{DC5B6E93-6863-4E62-BA15-9D57C04E3993}" type="presOf" srcId="{6CF49922-E529-4FD4-A82B-F8DCDC76B69D}" destId="{15B57415-F990-4EFA-92D3-5BB6DF01FB37}" srcOrd="1" destOrd="0" presId="urn:microsoft.com/office/officeart/2009/3/layout/HorizontalOrganizationChart"/>
    <dgm:cxn modelId="{4489D794-F6C9-4642-BEEE-D3A29BC66CF4}" type="presOf" srcId="{6CF49922-E529-4FD4-A82B-F8DCDC76B69D}" destId="{3B65AAD3-4088-4820-9B5C-28C79D293B58}" srcOrd="0" destOrd="0" presId="urn:microsoft.com/office/officeart/2009/3/layout/HorizontalOrganizationChart"/>
    <dgm:cxn modelId="{9AE53695-FD9B-4FAC-8E64-C8C73F6E02EE}" srcId="{7592189C-B3CE-4D53-9B8C-749891112161}" destId="{D4F42EFD-0073-424F-BDB0-CA2A6BB4C2C8}" srcOrd="1" destOrd="0" parTransId="{7827CE34-FDF0-4435-8DD7-DF4C826F0BB7}" sibTransId="{0C9F5712-D433-4913-AB3B-EBEEA6775F6B}"/>
    <dgm:cxn modelId="{913F0998-0C09-4AF7-B0F8-35D798D60B2A}" type="presOf" srcId="{FAC6559D-A3AD-4428-9B16-9AD8FA905F59}" destId="{9BEC538C-1932-4DC0-9DD6-B3003B587A60}" srcOrd="0" destOrd="0" presId="urn:microsoft.com/office/officeart/2009/3/layout/HorizontalOrganizationChart"/>
    <dgm:cxn modelId="{DBD77098-49CC-4CCA-BD02-FD0121733B1E}" type="presOf" srcId="{DE21011B-D767-44F5-BA37-0D28F4E84966}" destId="{94258EC6-C451-48D4-915C-C3A76364BD4F}" srcOrd="0" destOrd="0" presId="urn:microsoft.com/office/officeart/2009/3/layout/HorizontalOrganizationChart"/>
    <dgm:cxn modelId="{22B4219A-7562-4412-A2F6-83110676AFD5}" type="presOf" srcId="{2E46F420-2603-4C63-9106-8EA97EEDB6F4}" destId="{472540BE-C392-415A-A49B-A749C95A0E2C}" srcOrd="1" destOrd="0" presId="urn:microsoft.com/office/officeart/2009/3/layout/HorizontalOrganizationChart"/>
    <dgm:cxn modelId="{2F10A49A-A7A5-4B5A-817A-5F5F1481572B}" type="presOf" srcId="{99B51F0A-8A1C-48A5-B13F-835B902DDCBF}" destId="{76B9B9C5-5B6C-461C-ABAB-A206E6E14F5A}" srcOrd="1" destOrd="0" presId="urn:microsoft.com/office/officeart/2009/3/layout/HorizontalOrganizationChart"/>
    <dgm:cxn modelId="{A18E219B-28BD-4682-AF53-31C83C79AFC9}" type="presOf" srcId="{F9EE46DF-7E92-4834-891E-689769A5B523}" destId="{72970F9C-7F2E-4900-90BE-F2B3A5EE6094}" srcOrd="0" destOrd="0" presId="urn:microsoft.com/office/officeart/2009/3/layout/HorizontalOrganizationChart"/>
    <dgm:cxn modelId="{FFE5EC9B-8272-49F7-87B7-AF45CD4B7617}" type="presOf" srcId="{7592189C-B3CE-4D53-9B8C-749891112161}" destId="{3F640DC2-CF7E-4DAB-A60A-7C3DD172EAFB}" srcOrd="0" destOrd="0" presId="urn:microsoft.com/office/officeart/2009/3/layout/HorizontalOrganizationChart"/>
    <dgm:cxn modelId="{C417479D-A6F7-4B2C-899C-89B5A336C06A}" type="presOf" srcId="{9FDA1E7A-3A80-48F3-BBDF-19F9BC2C3B37}" destId="{C54FFD83-2484-45B9-BB90-5B8209A232BF}" srcOrd="0" destOrd="0" presId="urn:microsoft.com/office/officeart/2009/3/layout/HorizontalOrganizationChart"/>
    <dgm:cxn modelId="{32EAE89E-26DD-47FC-88D6-230EBAFEDDBC}" type="presOf" srcId="{1B2FC820-528B-4320-A821-84A91B9FC46A}" destId="{5205A160-1BFC-4146-8305-A54F6FCC367C}" srcOrd="0" destOrd="0" presId="urn:microsoft.com/office/officeart/2009/3/layout/HorizontalOrganizationChart"/>
    <dgm:cxn modelId="{16F8249F-061D-4A70-8136-847EAF9E0C5D}" srcId="{C2BD93DE-6A5C-469F-9249-B4578493E31A}" destId="{F0D4E473-1B4E-42B2-9F0B-764CA0422A42}" srcOrd="0" destOrd="0" parTransId="{0B0E4CB1-ABC3-477A-A345-D5A0DB77D7AE}" sibTransId="{51D985B4-EE13-43F4-8DDA-12EFC1302F45}"/>
    <dgm:cxn modelId="{B0FD419F-4C39-4028-BE7A-9B16319266E7}" type="presOf" srcId="{1238A537-C8DC-4C44-BFA3-48E1ECEAC80F}" destId="{37D0808D-3C7A-44A4-96A5-3EDCCD850A90}" srcOrd="0" destOrd="0" presId="urn:microsoft.com/office/officeart/2009/3/layout/HorizontalOrganizationChart"/>
    <dgm:cxn modelId="{E9430BA0-3922-4752-9CE8-B9E7C447EBF9}" type="presOf" srcId="{EF376051-8C65-41FD-82AC-02986F7559E3}" destId="{049B9C4A-64B6-4211-8786-365F8EF66179}" srcOrd="0" destOrd="0" presId="urn:microsoft.com/office/officeart/2009/3/layout/HorizontalOrganizationChart"/>
    <dgm:cxn modelId="{8C36C6A3-5AF3-487B-9736-3DF166D136E6}" type="presOf" srcId="{266F0771-EFE3-482C-984A-B35381F19A42}" destId="{5D4B8F31-4A6D-43EC-BFD6-BDFDD933A821}" srcOrd="0" destOrd="0" presId="urn:microsoft.com/office/officeart/2009/3/layout/HorizontalOrganizationChart"/>
    <dgm:cxn modelId="{402AADA9-38B2-421F-A37F-4C7AD70788E8}" srcId="{2E46F420-2603-4C63-9106-8EA97EEDB6F4}" destId="{E3CEB38D-EEF8-4A68-A819-CB3131E8104F}" srcOrd="0" destOrd="0" parTransId="{9AD93F79-166A-41DC-BE22-2F68C4C4AA1A}" sibTransId="{6FA66D8E-5BC8-4702-AD7D-6C1E18BEA4E3}"/>
    <dgm:cxn modelId="{F2A4C2AA-922D-4636-B992-B69CDFCFC16E}" type="presOf" srcId="{778BB525-FF6E-4311-B611-8B5FB6A523B1}" destId="{1CAC618A-AA83-4CC5-AD1F-CA1B46395F7D}" srcOrd="0" destOrd="0" presId="urn:microsoft.com/office/officeart/2009/3/layout/HorizontalOrganizationChart"/>
    <dgm:cxn modelId="{D11C3BAE-D782-4C21-BE06-A905660E4A07}" srcId="{F0D4E473-1B4E-42B2-9F0B-764CA0422A42}" destId="{C3E5C636-3C7C-4B5E-98E7-6D67F281A7D0}" srcOrd="1" destOrd="0" parTransId="{6A57D8E9-D0C0-4DA6-9117-9D14A41542C2}" sibTransId="{E49C9F76-422C-4DF5-A7A3-1BA54FDBAA69}"/>
    <dgm:cxn modelId="{9FF8BCB1-3B03-43CB-92D9-5423F5EF6EE2}" type="presOf" srcId="{D4F42EFD-0073-424F-BDB0-CA2A6BB4C2C8}" destId="{42824DE7-6304-41FC-806F-64DBFB7C9487}" srcOrd="1" destOrd="0" presId="urn:microsoft.com/office/officeart/2009/3/layout/HorizontalOrganizationChart"/>
    <dgm:cxn modelId="{A9406EB6-6B1C-410F-B9BA-D3D02F9ED188}" srcId="{634970CE-030B-435E-9D1C-0A22639822CE}" destId="{2E46F420-2603-4C63-9106-8EA97EEDB6F4}" srcOrd="1" destOrd="0" parTransId="{F2B8E530-579E-4CC8-9254-90F2A416C90F}" sibTransId="{5FE33B26-9C6E-421C-A694-BABD11115D98}"/>
    <dgm:cxn modelId="{0E4319BB-AE1C-4FF0-84CC-06779E80C0E1}" type="presOf" srcId="{9D4B60C2-E99B-4A0F-B5AB-9E5175645239}" destId="{A625C9B5-5235-49E9-91BF-8D9A02864B4D}" srcOrd="0" destOrd="0" presId="urn:microsoft.com/office/officeart/2009/3/layout/HorizontalOrganizationChart"/>
    <dgm:cxn modelId="{0CD673BB-331F-479E-96FF-BCE964CAA1D6}" type="presOf" srcId="{27B7DD53-A09D-4F02-847D-83769350C2A8}" destId="{13788982-648E-4382-8B19-9FC876529A7C}" srcOrd="0" destOrd="0" presId="urn:microsoft.com/office/officeart/2009/3/layout/HorizontalOrganizationChart"/>
    <dgm:cxn modelId="{08A984BC-12DE-40D5-A691-C3DD90B23CCF}" type="presOf" srcId="{10673994-D8DF-4633-83CC-79E60C8ED156}" destId="{CC62FA2A-2E33-4185-B840-AAB5EC6CDD2B}" srcOrd="1" destOrd="0" presId="urn:microsoft.com/office/officeart/2009/3/layout/HorizontalOrganizationChart"/>
    <dgm:cxn modelId="{E39FACC2-70FE-4224-84B2-D0FFF7E3B6B4}" srcId="{71B916B2-3076-4E0C-9408-0F6DE1B59763}" destId="{F780AED2-F465-489E-B999-7868A02C2785}" srcOrd="0" destOrd="0" parTransId="{F7195F53-6D15-4451-9107-E411AB52865B}" sibTransId="{3B54C91A-FB51-47A2-9029-C028951AF485}"/>
    <dgm:cxn modelId="{4C3A66CA-8CFE-423C-AAFA-CBDC9812320D}" type="presOf" srcId="{2E70F1C3-2048-443B-A5C2-5A8A94706DEF}" destId="{BFBA36F7-CC33-405B-8B70-31AB563D95A0}" srcOrd="0" destOrd="0" presId="urn:microsoft.com/office/officeart/2009/3/layout/HorizontalOrganizationChart"/>
    <dgm:cxn modelId="{728CC5CB-608B-438B-BE0D-0EABDA56ECE2}" type="presOf" srcId="{EF376051-8C65-41FD-82AC-02986F7559E3}" destId="{E53976C4-4F82-4D14-A7D8-1B94C368E6F0}" srcOrd="1" destOrd="0" presId="urn:microsoft.com/office/officeart/2009/3/layout/HorizontalOrganizationChart"/>
    <dgm:cxn modelId="{1C01A4CD-4EB8-417A-8252-E48ADD48253D}" type="presOf" srcId="{8C94E744-8E88-4787-B7C8-13AD3BE8645A}" destId="{FECBE0C6-9564-4A06-A7AB-917B487D82ED}" srcOrd="1" destOrd="0" presId="urn:microsoft.com/office/officeart/2009/3/layout/HorizontalOrganizationChart"/>
    <dgm:cxn modelId="{86D0D2CD-A20C-4F5C-9F74-6524BB98E125}" type="presOf" srcId="{66B81BA3-0135-4E56-B54F-9B7EA2EC652D}" destId="{53DCA202-E6E1-42FD-A8C8-03C8FBB7E4B7}" srcOrd="0" destOrd="0" presId="urn:microsoft.com/office/officeart/2009/3/layout/HorizontalOrganizationChart"/>
    <dgm:cxn modelId="{4F21C9D0-9865-45D3-ADE1-F15273BB4506}" srcId="{96D1D480-E901-4BC9-9983-470797F0BF9A}" destId="{634970CE-030B-435E-9D1C-0A22639822CE}" srcOrd="0" destOrd="0" parTransId="{FCFE1158-B15C-432C-8136-967F77BE4702}" sibTransId="{DDDED2A5-0931-4670-9655-20A4F7CA2FEC}"/>
    <dgm:cxn modelId="{A5268CD7-9C33-40E2-889A-FDF193BC9CA4}" type="presOf" srcId="{C3E5C636-3C7C-4B5E-98E7-6D67F281A7D0}" destId="{077477DA-95B4-4218-9A92-A9959D34503F}" srcOrd="0" destOrd="0" presId="urn:microsoft.com/office/officeart/2009/3/layout/HorizontalOrganizationChart"/>
    <dgm:cxn modelId="{8587B9D9-0C00-4CD0-8391-2C5EED2E70C8}" type="presOf" srcId="{FFD2015E-3BAF-4812-A0DC-3577F488A86A}" destId="{122BEB2B-7832-4C50-A90B-94D832DE94A7}" srcOrd="1" destOrd="0" presId="urn:microsoft.com/office/officeart/2009/3/layout/HorizontalOrganizationChart"/>
    <dgm:cxn modelId="{EF6769DF-BBC3-4E43-9FFB-43629AF01926}" type="presOf" srcId="{1B2FC820-528B-4320-A821-84A91B9FC46A}" destId="{5E92B386-DC86-41B1-8ED6-D6EDA0C69288}" srcOrd="1" destOrd="0" presId="urn:microsoft.com/office/officeart/2009/3/layout/HorizontalOrganizationChart"/>
    <dgm:cxn modelId="{F1D8DBE0-9E60-4BCA-9B01-8EBD27E2B056}" type="presOf" srcId="{A724A947-1A02-4A53-A1FE-AD33A99F7F00}" destId="{169EDD95-07EE-410C-A106-13D865C023C9}" srcOrd="0" destOrd="0" presId="urn:microsoft.com/office/officeart/2009/3/layout/HorizontalOrganizationChart"/>
    <dgm:cxn modelId="{4D66DEE2-563D-4AFB-837F-643ACA1B8A50}" type="presOf" srcId="{DB5CFE5F-2AB5-4EF7-9604-5B5D63E0CCE0}" destId="{04EA79C0-0D3F-4EE2-8ED1-5BDF07BA15EE}" srcOrd="0" destOrd="0" presId="urn:microsoft.com/office/officeart/2009/3/layout/HorizontalOrganizationChart"/>
    <dgm:cxn modelId="{641F93E8-2B52-4A2A-B5E4-A02827F2C515}" type="presOf" srcId="{B9E7DAE7-7B3E-4556-8ED4-B63B2BD01968}" destId="{23617C6B-EC53-4C38-A426-FBB9D1624512}" srcOrd="1" destOrd="0" presId="urn:microsoft.com/office/officeart/2009/3/layout/HorizontalOrganizationChart"/>
    <dgm:cxn modelId="{C80A37E9-4CFA-47AD-A079-D8961FB14412}" type="presOf" srcId="{DE21011B-D767-44F5-BA37-0D28F4E84966}" destId="{E30589D6-622E-4B23-B765-DF2AEBD923A4}" srcOrd="1" destOrd="0" presId="urn:microsoft.com/office/officeart/2009/3/layout/HorizontalOrganizationChart"/>
    <dgm:cxn modelId="{3DD638EC-B309-4F74-B561-F58F98D97E38}" srcId="{B9E7DAE7-7B3E-4556-8ED4-B63B2BD01968}" destId="{B2DA1E89-1C71-4E1E-9545-CD238E9E3D8A}" srcOrd="1" destOrd="0" parTransId="{E4C357F8-BA90-448A-8FC3-8A552E5557EB}" sibTransId="{B57814B6-63BC-4F44-8C97-7289076B6201}"/>
    <dgm:cxn modelId="{ADED50EE-0264-4E1C-BFF2-278FEFA1B3A8}" srcId="{96D1D480-E901-4BC9-9983-470797F0BF9A}" destId="{6CF49922-E529-4FD4-A82B-F8DCDC76B69D}" srcOrd="1" destOrd="0" parTransId="{A724A947-1A02-4A53-A1FE-AD33A99F7F00}" sibTransId="{74A0FFEA-F196-4959-9A2C-4550AFEBCE53}"/>
    <dgm:cxn modelId="{058DEBEE-1A3B-4D9B-AA84-05370D2FEC82}" type="presOf" srcId="{0D958CA6-60CF-41E7-BFBF-5BCEE3FD3626}" destId="{FD9D9735-A16F-4643-80D8-091A65384335}" srcOrd="0" destOrd="0" presId="urn:microsoft.com/office/officeart/2009/3/layout/HorizontalOrganizationChart"/>
    <dgm:cxn modelId="{0D78ABEF-834C-43AB-99D1-8AE561B09C30}" type="presOf" srcId="{9D4B60C2-E99B-4A0F-B5AB-9E5175645239}" destId="{8347368D-030F-4528-9538-B1009F0A8758}" srcOrd="1" destOrd="0" presId="urn:microsoft.com/office/officeart/2009/3/layout/HorizontalOrganizationChart"/>
    <dgm:cxn modelId="{9CD06CF1-CDEA-4596-89C1-C1657ACF9125}" type="presOf" srcId="{8C94E744-8E88-4787-B7C8-13AD3BE8645A}" destId="{6EF02181-ECEC-4828-8734-B51D9879F04B}" srcOrd="0" destOrd="0" presId="urn:microsoft.com/office/officeart/2009/3/layout/HorizontalOrganizationChart"/>
    <dgm:cxn modelId="{05AA30F2-0B46-4BDB-8A4E-E4EF0CB8CCF7}" type="presOf" srcId="{2584634C-168C-4680-82DD-9BBD72B823B4}" destId="{3DC0E8CD-AAEC-46B5-8216-C8D932F769B1}" srcOrd="0" destOrd="0" presId="urn:microsoft.com/office/officeart/2009/3/layout/HorizontalOrganizationChart"/>
    <dgm:cxn modelId="{C16B0FF5-2B72-46BB-AB08-1F147737F470}" srcId="{71B916B2-3076-4E0C-9408-0F6DE1B59763}" destId="{DE21011B-D767-44F5-BA37-0D28F4E84966}" srcOrd="1" destOrd="0" parTransId="{0D958CA6-60CF-41E7-BFBF-5BCEE3FD3626}" sibTransId="{0EE99207-9864-4956-82AE-7D212448DF89}"/>
    <dgm:cxn modelId="{B2F284F6-BCEF-4C08-A3CE-137198A8F93C}" type="presOf" srcId="{7592189C-B3CE-4D53-9B8C-749891112161}" destId="{7C061B41-02E7-4571-9679-E90A4C0AC117}" srcOrd="1" destOrd="0" presId="urn:microsoft.com/office/officeart/2009/3/layout/HorizontalOrganizationChart"/>
    <dgm:cxn modelId="{DDF314F7-6BED-4D29-8ABC-21E43AA1B3DF}" srcId="{EF376051-8C65-41FD-82AC-02986F7559E3}" destId="{FAC6559D-A3AD-4428-9B16-9AD8FA905F59}" srcOrd="1" destOrd="0" parTransId="{F9EE46DF-7E92-4834-891E-689769A5B523}" sibTransId="{F4D65100-E9C2-45F3-A7F8-667E86CF2F72}"/>
    <dgm:cxn modelId="{3FEC80FB-412B-47CC-9922-E9A0FC76F6AE}" srcId="{FFD2015E-3BAF-4812-A0DC-3577F488A86A}" destId="{8C94E744-8E88-4787-B7C8-13AD3BE8645A}" srcOrd="1" destOrd="0" parTransId="{9FDA1E7A-3A80-48F3-BBDF-19F9BC2C3B37}" sibTransId="{373E4484-56AB-4F40-B511-278F511FB723}"/>
    <dgm:cxn modelId="{9E5AE9FC-E86C-4156-A75B-1ED4E1F2BB45}" type="presOf" srcId="{79D7048A-5C54-4E9B-8E00-434BEC335D94}" destId="{B5368477-F126-443A-9686-8DF632A50D8F}" srcOrd="1" destOrd="0" presId="urn:microsoft.com/office/officeart/2009/3/layout/HorizontalOrganizationChart"/>
    <dgm:cxn modelId="{C2BD67FD-A8D3-40D3-9C22-6980C49F1E02}" type="presOf" srcId="{FFD2015E-3BAF-4812-A0DC-3577F488A86A}" destId="{FD2371D0-74CB-4A4D-A239-702D2BF3B0D9}" srcOrd="0" destOrd="0" presId="urn:microsoft.com/office/officeart/2009/3/layout/HorizontalOrganizationChart"/>
    <dgm:cxn modelId="{F40D095B-5E73-4673-9EEF-C4DA1873EDF9}" type="presParOf" srcId="{76EC6316-96D2-45E9-B5E9-25060B9F2F76}" destId="{2B87C084-06C6-44F6-B144-50A6EEC85F39}" srcOrd="0" destOrd="0" presId="urn:microsoft.com/office/officeart/2009/3/layout/HorizontalOrganizationChart"/>
    <dgm:cxn modelId="{A387F357-6CEB-4230-A7E7-D3347E4B00C7}" type="presParOf" srcId="{2B87C084-06C6-44F6-B144-50A6EEC85F39}" destId="{6AE2CA18-1EC5-40C9-95BF-80C0683C87FB}" srcOrd="0" destOrd="0" presId="urn:microsoft.com/office/officeart/2009/3/layout/HorizontalOrganizationChart"/>
    <dgm:cxn modelId="{4B4BDF32-F2ED-4BAD-9C58-F5389B0061C8}" type="presParOf" srcId="{6AE2CA18-1EC5-40C9-95BF-80C0683C87FB}" destId="{D45498EB-23D0-49B2-9F2A-D346D270C6A6}" srcOrd="0" destOrd="0" presId="urn:microsoft.com/office/officeart/2009/3/layout/HorizontalOrganizationChart"/>
    <dgm:cxn modelId="{AEDB9120-CCBC-47A2-B5C0-737B05275483}" type="presParOf" srcId="{6AE2CA18-1EC5-40C9-95BF-80C0683C87FB}" destId="{7DA7784A-0B54-4419-BFBD-E06F24F8C2F5}" srcOrd="1" destOrd="0" presId="urn:microsoft.com/office/officeart/2009/3/layout/HorizontalOrganizationChart"/>
    <dgm:cxn modelId="{14E97B8C-B327-42A7-862E-3900FADA1839}" type="presParOf" srcId="{2B87C084-06C6-44F6-B144-50A6EEC85F39}" destId="{CF0EDD03-1C55-4E4F-A906-4BE430450A68}" srcOrd="1" destOrd="0" presId="urn:microsoft.com/office/officeart/2009/3/layout/HorizontalOrganizationChart"/>
    <dgm:cxn modelId="{5C4BEC58-75A0-449C-91DA-D5307ECA25D2}" type="presParOf" srcId="{CF0EDD03-1C55-4E4F-A906-4BE430450A68}" destId="{FCF85089-B1EB-4473-B032-0816DF788E19}" srcOrd="0" destOrd="0" presId="urn:microsoft.com/office/officeart/2009/3/layout/HorizontalOrganizationChart"/>
    <dgm:cxn modelId="{1FE4CEE8-0A6A-41C7-B7A6-4CF5CA93A6A0}" type="presParOf" srcId="{CF0EDD03-1C55-4E4F-A906-4BE430450A68}" destId="{565A0751-691F-4BDC-AD7A-13AF0F13F1E2}" srcOrd="1" destOrd="0" presId="urn:microsoft.com/office/officeart/2009/3/layout/HorizontalOrganizationChart"/>
    <dgm:cxn modelId="{27223811-971E-44A2-B821-5564800F0C26}" type="presParOf" srcId="{565A0751-691F-4BDC-AD7A-13AF0F13F1E2}" destId="{3625B0C2-0910-4369-885B-44CD4AA92684}" srcOrd="0" destOrd="0" presId="urn:microsoft.com/office/officeart/2009/3/layout/HorizontalOrganizationChart"/>
    <dgm:cxn modelId="{396EC6FA-4127-4611-BFFD-3A3CA8AF9064}" type="presParOf" srcId="{3625B0C2-0910-4369-885B-44CD4AA92684}" destId="{1CDFEB24-EBEF-4D5C-B9B9-5532A14EE151}" srcOrd="0" destOrd="0" presId="urn:microsoft.com/office/officeart/2009/3/layout/HorizontalOrganizationChart"/>
    <dgm:cxn modelId="{87950686-339D-4EA7-9950-554F15F72508}" type="presParOf" srcId="{3625B0C2-0910-4369-885B-44CD4AA92684}" destId="{15226001-40D1-49F0-A36A-9AC59F250D62}" srcOrd="1" destOrd="0" presId="urn:microsoft.com/office/officeart/2009/3/layout/HorizontalOrganizationChart"/>
    <dgm:cxn modelId="{77C32A3A-FF1B-4B35-8524-C3C8F337926D}" type="presParOf" srcId="{565A0751-691F-4BDC-AD7A-13AF0F13F1E2}" destId="{2DBF5006-FD96-467D-9E88-97D13E98B079}" srcOrd="1" destOrd="0" presId="urn:microsoft.com/office/officeart/2009/3/layout/HorizontalOrganizationChart"/>
    <dgm:cxn modelId="{6E421915-EC40-49DB-B333-04CDAABE6BCD}" type="presParOf" srcId="{2DBF5006-FD96-467D-9E88-97D13E98B079}" destId="{4EA8FB3E-2DFA-457E-9F01-FE6166B74206}" srcOrd="0" destOrd="0" presId="urn:microsoft.com/office/officeart/2009/3/layout/HorizontalOrganizationChart"/>
    <dgm:cxn modelId="{9E21BE1E-5737-42FB-ADC6-468AD7B78E15}" type="presParOf" srcId="{2DBF5006-FD96-467D-9E88-97D13E98B079}" destId="{FB54FA77-B133-4936-B0CE-E21750C25DC3}" srcOrd="1" destOrd="0" presId="urn:microsoft.com/office/officeart/2009/3/layout/HorizontalOrganizationChart"/>
    <dgm:cxn modelId="{8ADF1D1E-5159-49FF-8BDA-62AC99BC0369}" type="presParOf" srcId="{FB54FA77-B133-4936-B0CE-E21750C25DC3}" destId="{62199CBD-3B58-4896-85D5-964CE00AC30A}" srcOrd="0" destOrd="0" presId="urn:microsoft.com/office/officeart/2009/3/layout/HorizontalOrganizationChart"/>
    <dgm:cxn modelId="{81C8E531-9B7A-42C6-A398-563D1331C343}" type="presParOf" srcId="{62199CBD-3B58-4896-85D5-964CE00AC30A}" destId="{5C34630B-8546-4257-8C04-7F2277EA715E}" srcOrd="0" destOrd="0" presId="urn:microsoft.com/office/officeart/2009/3/layout/HorizontalOrganizationChart"/>
    <dgm:cxn modelId="{206B068D-7F4F-4B08-9C12-45E62110A3FE}" type="presParOf" srcId="{62199CBD-3B58-4896-85D5-964CE00AC30A}" destId="{896A6447-5604-4960-9798-F73AEB9B918B}" srcOrd="1" destOrd="0" presId="urn:microsoft.com/office/officeart/2009/3/layout/HorizontalOrganizationChart"/>
    <dgm:cxn modelId="{54C76F88-A6E9-47B1-97B8-23735A840072}" type="presParOf" srcId="{FB54FA77-B133-4936-B0CE-E21750C25DC3}" destId="{87A3A6C9-31DC-4178-AE97-087CA309E526}" srcOrd="1" destOrd="0" presId="urn:microsoft.com/office/officeart/2009/3/layout/HorizontalOrganizationChart"/>
    <dgm:cxn modelId="{5428CE08-45B2-4722-BBC8-CE860288B429}" type="presParOf" srcId="{87A3A6C9-31DC-4178-AE97-087CA309E526}" destId="{CFAF666D-42D8-4AD6-AF19-49D876C1E47B}" srcOrd="0" destOrd="0" presId="urn:microsoft.com/office/officeart/2009/3/layout/HorizontalOrganizationChart"/>
    <dgm:cxn modelId="{924F2929-A0D8-4576-B182-626995CD4DF2}" type="presParOf" srcId="{87A3A6C9-31DC-4178-AE97-087CA309E526}" destId="{3D8A53C0-5918-4A0E-8EE3-BFAFA7919C74}" srcOrd="1" destOrd="0" presId="urn:microsoft.com/office/officeart/2009/3/layout/HorizontalOrganizationChart"/>
    <dgm:cxn modelId="{2114F77B-9294-4380-B7E1-9D9DBEC771D7}" type="presParOf" srcId="{3D8A53C0-5918-4A0E-8EE3-BFAFA7919C74}" destId="{84FB6A4C-AB88-4FB6-9620-A018326D4675}" srcOrd="0" destOrd="0" presId="urn:microsoft.com/office/officeart/2009/3/layout/HorizontalOrganizationChart"/>
    <dgm:cxn modelId="{14917A3F-501A-4CAE-9202-25A259C82E27}" type="presParOf" srcId="{84FB6A4C-AB88-4FB6-9620-A018326D4675}" destId="{A625C9B5-5235-49E9-91BF-8D9A02864B4D}" srcOrd="0" destOrd="0" presId="urn:microsoft.com/office/officeart/2009/3/layout/HorizontalOrganizationChart"/>
    <dgm:cxn modelId="{D69D5575-7571-4B43-8F44-C4DC839A1117}" type="presParOf" srcId="{84FB6A4C-AB88-4FB6-9620-A018326D4675}" destId="{8347368D-030F-4528-9538-B1009F0A8758}" srcOrd="1" destOrd="0" presId="urn:microsoft.com/office/officeart/2009/3/layout/HorizontalOrganizationChart"/>
    <dgm:cxn modelId="{38886FDE-B492-454C-9EAD-A394318EA90F}" type="presParOf" srcId="{3D8A53C0-5918-4A0E-8EE3-BFAFA7919C74}" destId="{BCE6D8B1-DBC0-4433-AA90-0CB3CE682EB2}" srcOrd="1" destOrd="0" presId="urn:microsoft.com/office/officeart/2009/3/layout/HorizontalOrganizationChart"/>
    <dgm:cxn modelId="{787B387E-014E-4B7C-9175-94688F0D129A}" type="presParOf" srcId="{BCE6D8B1-DBC0-4433-AA90-0CB3CE682EB2}" destId="{BFBA36F7-CC33-405B-8B70-31AB563D95A0}" srcOrd="0" destOrd="0" presId="urn:microsoft.com/office/officeart/2009/3/layout/HorizontalOrganizationChart"/>
    <dgm:cxn modelId="{E46C033D-1FF5-40BC-9C52-7A4B867E256A}" type="presParOf" srcId="{BCE6D8B1-DBC0-4433-AA90-0CB3CE682EB2}" destId="{EB14AEF3-0F70-414C-9943-7406F945DBCC}" srcOrd="1" destOrd="0" presId="urn:microsoft.com/office/officeart/2009/3/layout/HorizontalOrganizationChart"/>
    <dgm:cxn modelId="{C2EAF88E-CF13-4086-A351-37FD1C5C5FC2}" type="presParOf" srcId="{EB14AEF3-0F70-414C-9943-7406F945DBCC}" destId="{095A3420-FC37-4B5F-AE3B-D470CA18168D}" srcOrd="0" destOrd="0" presId="urn:microsoft.com/office/officeart/2009/3/layout/HorizontalOrganizationChart"/>
    <dgm:cxn modelId="{ED993683-E07C-4114-A21A-8E02983AD69F}" type="presParOf" srcId="{095A3420-FC37-4B5F-AE3B-D470CA18168D}" destId="{6B0E767C-B437-4F1A-8D33-EAEDB8F0A04D}" srcOrd="0" destOrd="0" presId="urn:microsoft.com/office/officeart/2009/3/layout/HorizontalOrganizationChart"/>
    <dgm:cxn modelId="{2E1EE701-1D53-4CB3-8F41-0CFF7281A45D}" type="presParOf" srcId="{095A3420-FC37-4B5F-AE3B-D470CA18168D}" destId="{23617C6B-EC53-4C38-A426-FBB9D1624512}" srcOrd="1" destOrd="0" presId="urn:microsoft.com/office/officeart/2009/3/layout/HorizontalOrganizationChart"/>
    <dgm:cxn modelId="{C564CB32-F1FC-48A4-A2DC-E3FDBB088880}" type="presParOf" srcId="{EB14AEF3-0F70-414C-9943-7406F945DBCC}" destId="{DA694648-A552-4343-A6CC-908B79933F3E}" srcOrd="1" destOrd="0" presId="urn:microsoft.com/office/officeart/2009/3/layout/HorizontalOrganizationChart"/>
    <dgm:cxn modelId="{105A5544-2221-49C2-9D6A-626EE23B5B58}" type="presParOf" srcId="{DA694648-A552-4343-A6CC-908B79933F3E}" destId="{3DC0E8CD-AAEC-46B5-8216-C8D932F769B1}" srcOrd="0" destOrd="0" presId="urn:microsoft.com/office/officeart/2009/3/layout/HorizontalOrganizationChart"/>
    <dgm:cxn modelId="{61576258-72A0-4EEA-9F3B-7F57122DA583}" type="presParOf" srcId="{DA694648-A552-4343-A6CC-908B79933F3E}" destId="{C9C673AD-7233-4089-AA87-0F6329A8E779}" srcOrd="1" destOrd="0" presId="urn:microsoft.com/office/officeart/2009/3/layout/HorizontalOrganizationChart"/>
    <dgm:cxn modelId="{063BB1FF-17D3-4CA8-B6B3-38FC34E51A4C}" type="presParOf" srcId="{C9C673AD-7233-4089-AA87-0F6329A8E779}" destId="{C0B06F81-4831-42A3-B247-6B71342FB139}" srcOrd="0" destOrd="0" presId="urn:microsoft.com/office/officeart/2009/3/layout/HorizontalOrganizationChart"/>
    <dgm:cxn modelId="{3C32A997-1533-44A8-8721-37F8EBBAEAAE}" type="presParOf" srcId="{C0B06F81-4831-42A3-B247-6B71342FB139}" destId="{FD2371D0-74CB-4A4D-A239-702D2BF3B0D9}" srcOrd="0" destOrd="0" presId="urn:microsoft.com/office/officeart/2009/3/layout/HorizontalOrganizationChart"/>
    <dgm:cxn modelId="{4686E2D8-3231-4967-B89A-51D957E0BD6A}" type="presParOf" srcId="{C0B06F81-4831-42A3-B247-6B71342FB139}" destId="{122BEB2B-7832-4C50-A90B-94D832DE94A7}" srcOrd="1" destOrd="0" presId="urn:microsoft.com/office/officeart/2009/3/layout/HorizontalOrganizationChart"/>
    <dgm:cxn modelId="{E56D65BF-9511-400A-BD7C-C40663D8494F}" type="presParOf" srcId="{C9C673AD-7233-4089-AA87-0F6329A8E779}" destId="{462A8794-8E97-4892-978D-453F29053A66}" srcOrd="1" destOrd="0" presId="urn:microsoft.com/office/officeart/2009/3/layout/HorizontalOrganizationChart"/>
    <dgm:cxn modelId="{70BD279C-9636-48B7-A502-933BF3A9B940}" type="presParOf" srcId="{462A8794-8E97-4892-978D-453F29053A66}" destId="{13788982-648E-4382-8B19-9FC876529A7C}" srcOrd="0" destOrd="0" presId="urn:microsoft.com/office/officeart/2009/3/layout/HorizontalOrganizationChart"/>
    <dgm:cxn modelId="{27EC5B6A-CE52-4027-959B-4FE42B4AF336}" type="presParOf" srcId="{462A8794-8E97-4892-978D-453F29053A66}" destId="{07A4D92F-F704-4797-BD39-D370B7B71E8C}" srcOrd="1" destOrd="0" presId="urn:microsoft.com/office/officeart/2009/3/layout/HorizontalOrganizationChart"/>
    <dgm:cxn modelId="{5ADD1A03-38FF-4A34-BCDC-4A7E9D9EF973}" type="presParOf" srcId="{07A4D92F-F704-4797-BD39-D370B7B71E8C}" destId="{85C3DA6D-B1E4-4038-8EA0-62B7329E6890}" srcOrd="0" destOrd="0" presId="urn:microsoft.com/office/officeart/2009/3/layout/HorizontalOrganizationChart"/>
    <dgm:cxn modelId="{4E5D0CCB-2FB6-4F27-8F7C-81FE934F787D}" type="presParOf" srcId="{85C3DA6D-B1E4-4038-8EA0-62B7329E6890}" destId="{FFF6E4DE-83B7-424A-91A7-992D696F8928}" srcOrd="0" destOrd="0" presId="urn:microsoft.com/office/officeart/2009/3/layout/HorizontalOrganizationChart"/>
    <dgm:cxn modelId="{936FCCE4-4ACB-4024-83EA-CC6AED0C49FA}" type="presParOf" srcId="{85C3DA6D-B1E4-4038-8EA0-62B7329E6890}" destId="{5BC7BB6A-281B-41A4-9565-51DFBD83C48E}" srcOrd="1" destOrd="0" presId="urn:microsoft.com/office/officeart/2009/3/layout/HorizontalOrganizationChart"/>
    <dgm:cxn modelId="{FD66B034-4105-4EBA-91F6-21424EA3A51A}" type="presParOf" srcId="{07A4D92F-F704-4797-BD39-D370B7B71E8C}" destId="{002EEA44-28ED-4FDC-9534-336B3D958CE7}" srcOrd="1" destOrd="0" presId="urn:microsoft.com/office/officeart/2009/3/layout/HorizontalOrganizationChart"/>
    <dgm:cxn modelId="{75B8C909-7BF4-4660-95BE-57CDC2E907D9}" type="presParOf" srcId="{07A4D92F-F704-4797-BD39-D370B7B71E8C}" destId="{C32DD24E-9A6B-44A4-BA51-5905A6C8BFE8}" srcOrd="2" destOrd="0" presId="urn:microsoft.com/office/officeart/2009/3/layout/HorizontalOrganizationChart"/>
    <dgm:cxn modelId="{62792C83-F846-45B3-8969-FC83A73B102A}" type="presParOf" srcId="{462A8794-8E97-4892-978D-453F29053A66}" destId="{C54FFD83-2484-45B9-BB90-5B8209A232BF}" srcOrd="2" destOrd="0" presId="urn:microsoft.com/office/officeart/2009/3/layout/HorizontalOrganizationChart"/>
    <dgm:cxn modelId="{E7A96649-FF46-4807-9453-7CED794F9F78}" type="presParOf" srcId="{462A8794-8E97-4892-978D-453F29053A66}" destId="{A8DEFE43-8169-4201-993C-9522943127A1}" srcOrd="3" destOrd="0" presId="urn:microsoft.com/office/officeart/2009/3/layout/HorizontalOrganizationChart"/>
    <dgm:cxn modelId="{EA25605E-C903-4DB7-9E0E-444ED9AF9D8B}" type="presParOf" srcId="{A8DEFE43-8169-4201-993C-9522943127A1}" destId="{0DC8F79B-7DAB-41BA-A294-D998E2C34AF9}" srcOrd="0" destOrd="0" presId="urn:microsoft.com/office/officeart/2009/3/layout/HorizontalOrganizationChart"/>
    <dgm:cxn modelId="{1E0C1410-9D57-4A67-A94A-9280DD660C00}" type="presParOf" srcId="{0DC8F79B-7DAB-41BA-A294-D998E2C34AF9}" destId="{6EF02181-ECEC-4828-8734-B51D9879F04B}" srcOrd="0" destOrd="0" presId="urn:microsoft.com/office/officeart/2009/3/layout/HorizontalOrganizationChart"/>
    <dgm:cxn modelId="{4F7EBB78-CEFF-47A0-92E6-8CDBDF8D27CA}" type="presParOf" srcId="{0DC8F79B-7DAB-41BA-A294-D998E2C34AF9}" destId="{FECBE0C6-9564-4A06-A7AB-917B487D82ED}" srcOrd="1" destOrd="0" presId="urn:microsoft.com/office/officeart/2009/3/layout/HorizontalOrganizationChart"/>
    <dgm:cxn modelId="{8C957CFF-7588-4446-80AD-AD0FCC2F39BD}" type="presParOf" srcId="{A8DEFE43-8169-4201-993C-9522943127A1}" destId="{FB18BA64-8269-442D-A715-D0F7F2F07431}" srcOrd="1" destOrd="0" presId="urn:microsoft.com/office/officeart/2009/3/layout/HorizontalOrganizationChart"/>
    <dgm:cxn modelId="{5F4D0F5B-5C05-459E-91AD-F51318994AEC}" type="presParOf" srcId="{A8DEFE43-8169-4201-993C-9522943127A1}" destId="{7B246C25-B51F-49B8-A250-9CAB0D2DA40B}" srcOrd="2" destOrd="0" presId="urn:microsoft.com/office/officeart/2009/3/layout/HorizontalOrganizationChart"/>
    <dgm:cxn modelId="{AA36E6AD-14F5-4B99-86CE-3FA12DD2E01C}" type="presParOf" srcId="{C9C673AD-7233-4089-AA87-0F6329A8E779}" destId="{5992BECF-DDCA-45EC-9835-F181D0AB16D6}" srcOrd="2" destOrd="0" presId="urn:microsoft.com/office/officeart/2009/3/layout/HorizontalOrganizationChart"/>
    <dgm:cxn modelId="{650E9C9E-8AC7-4868-AF4C-562C9C4A0373}" type="presParOf" srcId="{DA694648-A552-4343-A6CC-908B79933F3E}" destId="{126C7592-8C41-404A-ADE7-C7350ED320C0}" srcOrd="2" destOrd="0" presId="urn:microsoft.com/office/officeart/2009/3/layout/HorizontalOrganizationChart"/>
    <dgm:cxn modelId="{5499BA96-3E31-4B0D-B89B-90D6DC7124A0}" type="presParOf" srcId="{DA694648-A552-4343-A6CC-908B79933F3E}" destId="{3D8EBA7D-78C6-4D51-9E2C-0EC1F9A9F047}" srcOrd="3" destOrd="0" presId="urn:microsoft.com/office/officeart/2009/3/layout/HorizontalOrganizationChart"/>
    <dgm:cxn modelId="{BE8436C4-2141-40BC-84E1-4BB3667104EB}" type="presParOf" srcId="{3D8EBA7D-78C6-4D51-9E2C-0EC1F9A9F047}" destId="{1FD6C2F0-E68F-41B9-8C53-35E3B3D63B17}" srcOrd="0" destOrd="0" presId="urn:microsoft.com/office/officeart/2009/3/layout/HorizontalOrganizationChart"/>
    <dgm:cxn modelId="{6EFC68ED-53C7-4F7F-975F-EEC8CA1238BF}" type="presParOf" srcId="{1FD6C2F0-E68F-41B9-8C53-35E3B3D63B17}" destId="{EBBB523A-4FB8-4AA7-9C27-1E806FA5057C}" srcOrd="0" destOrd="0" presId="urn:microsoft.com/office/officeart/2009/3/layout/HorizontalOrganizationChart"/>
    <dgm:cxn modelId="{460E399E-0825-4D15-9D5D-0B86682ACD19}" type="presParOf" srcId="{1FD6C2F0-E68F-41B9-8C53-35E3B3D63B17}" destId="{B6D43AE5-024F-47F0-A5BD-A6B0D7B2929B}" srcOrd="1" destOrd="0" presId="urn:microsoft.com/office/officeart/2009/3/layout/HorizontalOrganizationChart"/>
    <dgm:cxn modelId="{26543215-1EF2-465B-849A-175A472F31EE}" type="presParOf" srcId="{3D8EBA7D-78C6-4D51-9E2C-0EC1F9A9F047}" destId="{9D48FBD5-6089-468B-9D96-9147E2659997}" srcOrd="1" destOrd="0" presId="urn:microsoft.com/office/officeart/2009/3/layout/HorizontalOrganizationChart"/>
    <dgm:cxn modelId="{21762642-E3D9-4DB0-90FF-1FE476B32CB5}" type="presParOf" srcId="{3D8EBA7D-78C6-4D51-9E2C-0EC1F9A9F047}" destId="{F3B86AE3-993B-4328-8F68-CF5523437E18}" srcOrd="2" destOrd="0" presId="urn:microsoft.com/office/officeart/2009/3/layout/HorizontalOrganizationChart"/>
    <dgm:cxn modelId="{375C8258-8F04-4417-ABEE-B367D5D7A9AD}" type="presParOf" srcId="{EB14AEF3-0F70-414C-9943-7406F945DBCC}" destId="{8A58B4D9-6E6A-4F14-B249-A3137C6878FF}" srcOrd="2" destOrd="0" presId="urn:microsoft.com/office/officeart/2009/3/layout/HorizontalOrganizationChart"/>
    <dgm:cxn modelId="{9CF8DAFF-D961-4DCD-98C6-5D56F65D5A45}" type="presParOf" srcId="{BCE6D8B1-DBC0-4433-AA90-0CB3CE682EB2}" destId="{1CAC618A-AA83-4CC5-AD1F-CA1B46395F7D}" srcOrd="2" destOrd="0" presId="urn:microsoft.com/office/officeart/2009/3/layout/HorizontalOrganizationChart"/>
    <dgm:cxn modelId="{4A904ED6-7637-4C7E-9B5E-860D69D0A973}" type="presParOf" srcId="{BCE6D8B1-DBC0-4433-AA90-0CB3CE682EB2}" destId="{23550A12-C72A-4DA1-A412-CA0403297B2A}" srcOrd="3" destOrd="0" presId="urn:microsoft.com/office/officeart/2009/3/layout/HorizontalOrganizationChart"/>
    <dgm:cxn modelId="{3062FA1B-B17E-430E-8E7D-F2FC9A37A774}" type="presParOf" srcId="{23550A12-C72A-4DA1-A412-CA0403297B2A}" destId="{AFF71854-EFBF-4F86-80B9-34F47AB216AA}" srcOrd="0" destOrd="0" presId="urn:microsoft.com/office/officeart/2009/3/layout/HorizontalOrganizationChart"/>
    <dgm:cxn modelId="{4FAB99E2-E500-4A83-9A63-6944CBB2E8F4}" type="presParOf" srcId="{AFF71854-EFBF-4F86-80B9-34F47AB216AA}" destId="{C11117E5-33F2-4234-8CA4-5318014D7F5F}" srcOrd="0" destOrd="0" presId="urn:microsoft.com/office/officeart/2009/3/layout/HorizontalOrganizationChart"/>
    <dgm:cxn modelId="{DCD88FED-8DA6-48CC-910B-8820AC62D62E}" type="presParOf" srcId="{AFF71854-EFBF-4F86-80B9-34F47AB216AA}" destId="{B5368477-F126-443A-9686-8DF632A50D8F}" srcOrd="1" destOrd="0" presId="urn:microsoft.com/office/officeart/2009/3/layout/HorizontalOrganizationChart"/>
    <dgm:cxn modelId="{76B2E12E-056E-46D9-8990-CE19DBF34E72}" type="presParOf" srcId="{23550A12-C72A-4DA1-A412-CA0403297B2A}" destId="{9B060167-A103-4922-8DF6-A6D9CE5588F9}" srcOrd="1" destOrd="0" presId="urn:microsoft.com/office/officeart/2009/3/layout/HorizontalOrganizationChart"/>
    <dgm:cxn modelId="{886903C2-D1C5-4C23-8257-74EE800BC333}" type="presParOf" srcId="{23550A12-C72A-4DA1-A412-CA0403297B2A}" destId="{A76012E7-79E5-4E84-BC17-092E49421CCB}" srcOrd="2" destOrd="0" presId="urn:microsoft.com/office/officeart/2009/3/layout/HorizontalOrganizationChart"/>
    <dgm:cxn modelId="{C179AF02-39AB-4C69-A40F-62C4DCE3652A}" type="presParOf" srcId="{3D8A53C0-5918-4A0E-8EE3-BFAFA7919C74}" destId="{8647BE39-D7D1-4D00-973A-EA73BA11D84A}" srcOrd="2" destOrd="0" presId="urn:microsoft.com/office/officeart/2009/3/layout/HorizontalOrganizationChart"/>
    <dgm:cxn modelId="{2EC3E75F-245B-4B37-ABCB-4E83BE546358}" type="presParOf" srcId="{87A3A6C9-31DC-4178-AE97-087CA309E526}" destId="{F08698A3-BF1E-4940-8289-8C65A6B7ED49}" srcOrd="2" destOrd="0" presId="urn:microsoft.com/office/officeart/2009/3/layout/HorizontalOrganizationChart"/>
    <dgm:cxn modelId="{23AADAF8-0501-432C-949E-6BE03B0536CE}" type="presParOf" srcId="{87A3A6C9-31DC-4178-AE97-087CA309E526}" destId="{CA5C1AEA-9D00-4002-A2C7-16832F52110E}" srcOrd="3" destOrd="0" presId="urn:microsoft.com/office/officeart/2009/3/layout/HorizontalOrganizationChart"/>
    <dgm:cxn modelId="{1A18FBAA-B662-4584-89E3-688B6C99897E}" type="presParOf" srcId="{CA5C1AEA-9D00-4002-A2C7-16832F52110E}" destId="{D381A8B5-A932-4EEC-9E48-7ED4CDF955FA}" srcOrd="0" destOrd="0" presId="urn:microsoft.com/office/officeart/2009/3/layout/HorizontalOrganizationChart"/>
    <dgm:cxn modelId="{E97E90A9-ABF7-441E-A928-F187D40D3757}" type="presParOf" srcId="{D381A8B5-A932-4EEC-9E48-7ED4CDF955FA}" destId="{CFB1AF68-1618-472C-8A4F-87288EE0A03E}" srcOrd="0" destOrd="0" presId="urn:microsoft.com/office/officeart/2009/3/layout/HorizontalOrganizationChart"/>
    <dgm:cxn modelId="{8538BF27-9715-4A41-92CC-00D5D3B8F0CA}" type="presParOf" srcId="{D381A8B5-A932-4EEC-9E48-7ED4CDF955FA}" destId="{472540BE-C392-415A-A49B-A749C95A0E2C}" srcOrd="1" destOrd="0" presId="urn:microsoft.com/office/officeart/2009/3/layout/HorizontalOrganizationChart"/>
    <dgm:cxn modelId="{47404518-E925-43E1-A6A3-7650EB50ACF2}" type="presParOf" srcId="{CA5C1AEA-9D00-4002-A2C7-16832F52110E}" destId="{E7BA41D2-E0B7-4F6C-81B8-D47F433A5E43}" srcOrd="1" destOrd="0" presId="urn:microsoft.com/office/officeart/2009/3/layout/HorizontalOrganizationChart"/>
    <dgm:cxn modelId="{6D1FFA9C-FD73-4DD6-BDFC-29A82E5081AE}" type="presParOf" srcId="{E7BA41D2-E0B7-4F6C-81B8-D47F433A5E43}" destId="{1E1F2DBA-C3EC-435A-803F-D5576B4A4EE5}" srcOrd="0" destOrd="0" presId="urn:microsoft.com/office/officeart/2009/3/layout/HorizontalOrganizationChart"/>
    <dgm:cxn modelId="{F4AE3630-DA5F-445E-B02F-F4610019DF59}" type="presParOf" srcId="{E7BA41D2-E0B7-4F6C-81B8-D47F433A5E43}" destId="{18DB653D-4760-41A8-9D69-06C04D5C18F0}" srcOrd="1" destOrd="0" presId="urn:microsoft.com/office/officeart/2009/3/layout/HorizontalOrganizationChart"/>
    <dgm:cxn modelId="{3BA11F7C-F928-4A7A-A333-CE226DFB55F7}" type="presParOf" srcId="{18DB653D-4760-41A8-9D69-06C04D5C18F0}" destId="{14021B9C-F25B-4B24-A6B2-439579C6ABFB}" srcOrd="0" destOrd="0" presId="urn:microsoft.com/office/officeart/2009/3/layout/HorizontalOrganizationChart"/>
    <dgm:cxn modelId="{7BA293B7-3067-4C23-94C1-C27FDFD2020F}" type="presParOf" srcId="{14021B9C-F25B-4B24-A6B2-439579C6ABFB}" destId="{39D7B80B-9583-4927-92B9-31FD097AD505}" srcOrd="0" destOrd="0" presId="urn:microsoft.com/office/officeart/2009/3/layout/HorizontalOrganizationChart"/>
    <dgm:cxn modelId="{875DBCB6-C499-4C3C-8D34-95624E31C003}" type="presParOf" srcId="{14021B9C-F25B-4B24-A6B2-439579C6ABFB}" destId="{75332590-86A2-4592-931D-4242F0655EB0}" srcOrd="1" destOrd="0" presId="urn:microsoft.com/office/officeart/2009/3/layout/HorizontalOrganizationChart"/>
    <dgm:cxn modelId="{D4D8DA49-CE07-47A8-896C-1D30D1AB8E78}" type="presParOf" srcId="{18DB653D-4760-41A8-9D69-06C04D5C18F0}" destId="{C1A1294A-3B77-45F9-935E-CD8AF12FAC05}" srcOrd="1" destOrd="0" presId="urn:microsoft.com/office/officeart/2009/3/layout/HorizontalOrganizationChart"/>
    <dgm:cxn modelId="{765C5267-B01C-4ED3-B629-98C1398E4FE3}" type="presParOf" srcId="{C1A1294A-3B77-45F9-935E-CD8AF12FAC05}" destId="{04EA79C0-0D3F-4EE2-8ED1-5BDF07BA15EE}" srcOrd="0" destOrd="0" presId="urn:microsoft.com/office/officeart/2009/3/layout/HorizontalOrganizationChart"/>
    <dgm:cxn modelId="{15698103-25FA-479A-99B2-19A3710E1F6E}" type="presParOf" srcId="{C1A1294A-3B77-45F9-935E-CD8AF12FAC05}" destId="{0A6E3D45-3546-4921-88DA-EE1A593083C7}" srcOrd="1" destOrd="0" presId="urn:microsoft.com/office/officeart/2009/3/layout/HorizontalOrganizationChart"/>
    <dgm:cxn modelId="{0C13A393-58C7-49C2-A6E5-130671747AF2}" type="presParOf" srcId="{0A6E3D45-3546-4921-88DA-EE1A593083C7}" destId="{BCF994B8-8C1A-4C73-83EA-7B48D3DD346F}" srcOrd="0" destOrd="0" presId="urn:microsoft.com/office/officeart/2009/3/layout/HorizontalOrganizationChart"/>
    <dgm:cxn modelId="{76F26514-DA88-4A64-BB4F-AA6B39E1ED4C}" type="presParOf" srcId="{BCF994B8-8C1A-4C73-83EA-7B48D3DD346F}" destId="{F110880C-3565-4CB1-8C9A-72DEB8CA962B}" srcOrd="0" destOrd="0" presId="urn:microsoft.com/office/officeart/2009/3/layout/HorizontalOrganizationChart"/>
    <dgm:cxn modelId="{2903120C-3C79-4C63-B0B1-3FBBFCB6BD26}" type="presParOf" srcId="{BCF994B8-8C1A-4C73-83EA-7B48D3DD346F}" destId="{4D2A9F7E-D16E-47DB-B5D5-B59476BB7309}" srcOrd="1" destOrd="0" presId="urn:microsoft.com/office/officeart/2009/3/layout/HorizontalOrganizationChart"/>
    <dgm:cxn modelId="{C6FD344B-7B62-47F1-9AF2-668EACC95A52}" type="presParOf" srcId="{0A6E3D45-3546-4921-88DA-EE1A593083C7}" destId="{97B37F20-2623-41F0-BC64-7DC8B1E1344C}" srcOrd="1" destOrd="0" presId="urn:microsoft.com/office/officeart/2009/3/layout/HorizontalOrganizationChart"/>
    <dgm:cxn modelId="{EA2A0A4B-09EA-4C79-9AA9-286BC196E922}" type="presParOf" srcId="{0A6E3D45-3546-4921-88DA-EE1A593083C7}" destId="{B6DE63C8-AD69-43F8-88A0-24DAB8E9898D}" srcOrd="2" destOrd="0" presId="urn:microsoft.com/office/officeart/2009/3/layout/HorizontalOrganizationChart"/>
    <dgm:cxn modelId="{C9B37AE6-737D-4CED-A92E-1F4B69D201F6}" type="presParOf" srcId="{C1A1294A-3B77-45F9-935E-CD8AF12FAC05}" destId="{963C2FB8-3871-459A-A1D5-D727AE20C278}" srcOrd="2" destOrd="0" presId="urn:microsoft.com/office/officeart/2009/3/layout/HorizontalOrganizationChart"/>
    <dgm:cxn modelId="{8B31A5F3-18EB-4C42-AEC5-CCC820D0A41F}" type="presParOf" srcId="{C1A1294A-3B77-45F9-935E-CD8AF12FAC05}" destId="{E9025983-AC4A-4586-89B7-B74F24DCAB05}" srcOrd="3" destOrd="0" presId="urn:microsoft.com/office/officeart/2009/3/layout/HorizontalOrganizationChart"/>
    <dgm:cxn modelId="{1D6977FF-6992-4D0C-AE73-2F4C4225C777}" type="presParOf" srcId="{E9025983-AC4A-4586-89B7-B74F24DCAB05}" destId="{E2921A9E-760F-48A4-9E17-229CBD36D2E9}" srcOrd="0" destOrd="0" presId="urn:microsoft.com/office/officeart/2009/3/layout/HorizontalOrganizationChart"/>
    <dgm:cxn modelId="{6360A8B6-80E7-4F71-9C39-63DC77A30E20}" type="presParOf" srcId="{E2921A9E-760F-48A4-9E17-229CBD36D2E9}" destId="{3F640DC2-CF7E-4DAB-A60A-7C3DD172EAFB}" srcOrd="0" destOrd="0" presId="urn:microsoft.com/office/officeart/2009/3/layout/HorizontalOrganizationChart"/>
    <dgm:cxn modelId="{F94B9B8C-622D-44B6-8101-DF1238DC94D3}" type="presParOf" srcId="{E2921A9E-760F-48A4-9E17-229CBD36D2E9}" destId="{7C061B41-02E7-4571-9679-E90A4C0AC117}" srcOrd="1" destOrd="0" presId="urn:microsoft.com/office/officeart/2009/3/layout/HorizontalOrganizationChart"/>
    <dgm:cxn modelId="{6271AA44-E25B-4089-862B-0FD923E82689}" type="presParOf" srcId="{E9025983-AC4A-4586-89B7-B74F24DCAB05}" destId="{763FBEEB-3989-4E3D-8BC7-2D56D014ED13}" srcOrd="1" destOrd="0" presId="urn:microsoft.com/office/officeart/2009/3/layout/HorizontalOrganizationChart"/>
    <dgm:cxn modelId="{5B787342-7072-45A4-88EB-C70894F0572E}" type="presParOf" srcId="{763FBEEB-3989-4E3D-8BC7-2D56D014ED13}" destId="{53DCA202-E6E1-42FD-A8C8-03C8FBB7E4B7}" srcOrd="0" destOrd="0" presId="urn:microsoft.com/office/officeart/2009/3/layout/HorizontalOrganizationChart"/>
    <dgm:cxn modelId="{D7BB96ED-7927-41E6-833D-00028A368FE0}" type="presParOf" srcId="{763FBEEB-3989-4E3D-8BC7-2D56D014ED13}" destId="{797DDA50-724C-4B61-BEF0-202002FB755E}" srcOrd="1" destOrd="0" presId="urn:microsoft.com/office/officeart/2009/3/layout/HorizontalOrganizationChart"/>
    <dgm:cxn modelId="{2D6E1B07-1529-4AEC-9E45-C88A87F13EE4}" type="presParOf" srcId="{797DDA50-724C-4B61-BEF0-202002FB755E}" destId="{6F5DC5BE-B564-4B06-B4A6-E8D83AF65FCA}" srcOrd="0" destOrd="0" presId="urn:microsoft.com/office/officeart/2009/3/layout/HorizontalOrganizationChart"/>
    <dgm:cxn modelId="{25EC8719-1BA8-40DF-AD7F-7C8D89597292}" type="presParOf" srcId="{6F5DC5BE-B564-4B06-B4A6-E8D83AF65FCA}" destId="{0C442DEF-C17A-4764-A431-AD0E36CC33A3}" srcOrd="0" destOrd="0" presId="urn:microsoft.com/office/officeart/2009/3/layout/HorizontalOrganizationChart"/>
    <dgm:cxn modelId="{8C5AD9D6-96C5-4488-845E-AE056A70635B}" type="presParOf" srcId="{6F5DC5BE-B564-4B06-B4A6-E8D83AF65FCA}" destId="{76B9B9C5-5B6C-461C-ABAB-A206E6E14F5A}" srcOrd="1" destOrd="0" presId="urn:microsoft.com/office/officeart/2009/3/layout/HorizontalOrganizationChart"/>
    <dgm:cxn modelId="{BA0364DC-AA43-4621-A15A-85E1C050EBAE}" type="presParOf" srcId="{797DDA50-724C-4B61-BEF0-202002FB755E}" destId="{B2F9CE0D-DA53-43AB-A5CC-4EE6BD9C3FAB}" srcOrd="1" destOrd="0" presId="urn:microsoft.com/office/officeart/2009/3/layout/HorizontalOrganizationChart"/>
    <dgm:cxn modelId="{4D19353C-58A3-476F-A9ED-1F87C8C294E9}" type="presParOf" srcId="{797DDA50-724C-4B61-BEF0-202002FB755E}" destId="{57357367-4183-45C2-9D1C-2CCB506C22C8}" srcOrd="2" destOrd="0" presId="urn:microsoft.com/office/officeart/2009/3/layout/HorizontalOrganizationChart"/>
    <dgm:cxn modelId="{77E91F48-BE66-48A2-AA46-543D4C0626D7}" type="presParOf" srcId="{763FBEEB-3989-4E3D-8BC7-2D56D014ED13}" destId="{C9B89710-76CC-403A-B05E-E4FF82524B23}" srcOrd="2" destOrd="0" presId="urn:microsoft.com/office/officeart/2009/3/layout/HorizontalOrganizationChart"/>
    <dgm:cxn modelId="{480AFBF6-17C2-4D49-8CF8-9B8E29E2F7F6}" type="presParOf" srcId="{763FBEEB-3989-4E3D-8BC7-2D56D014ED13}" destId="{F4CE3435-5356-429B-9186-3A7D609258B4}" srcOrd="3" destOrd="0" presId="urn:microsoft.com/office/officeart/2009/3/layout/HorizontalOrganizationChart"/>
    <dgm:cxn modelId="{199A9AA6-51E8-4EAD-85D6-B493910F490C}" type="presParOf" srcId="{F4CE3435-5356-429B-9186-3A7D609258B4}" destId="{B410CB08-6CF1-4577-A002-AC9BB1508BA2}" srcOrd="0" destOrd="0" presId="urn:microsoft.com/office/officeart/2009/3/layout/HorizontalOrganizationChart"/>
    <dgm:cxn modelId="{0B04C127-8F5C-457B-B183-CD338EC5DB63}" type="presParOf" srcId="{B410CB08-6CF1-4577-A002-AC9BB1508BA2}" destId="{A0E6D381-36B9-4664-BB78-B73077A16136}" srcOrd="0" destOrd="0" presId="urn:microsoft.com/office/officeart/2009/3/layout/HorizontalOrganizationChart"/>
    <dgm:cxn modelId="{6567956E-DD0B-4787-8ED2-4313F7DC0FAF}" type="presParOf" srcId="{B410CB08-6CF1-4577-A002-AC9BB1508BA2}" destId="{42824DE7-6304-41FC-806F-64DBFB7C9487}" srcOrd="1" destOrd="0" presId="urn:microsoft.com/office/officeart/2009/3/layout/HorizontalOrganizationChart"/>
    <dgm:cxn modelId="{920D1F2D-82FF-4AF4-A771-8B76679A07F4}" type="presParOf" srcId="{F4CE3435-5356-429B-9186-3A7D609258B4}" destId="{32D95C61-365B-4507-97B6-5A22F48CF635}" srcOrd="1" destOrd="0" presId="urn:microsoft.com/office/officeart/2009/3/layout/HorizontalOrganizationChart"/>
    <dgm:cxn modelId="{FC8F871A-5490-4712-809C-733D34539332}" type="presParOf" srcId="{32D95C61-365B-4507-97B6-5A22F48CF635}" destId="{5D4B8F31-4A6D-43EC-BFD6-BDFDD933A821}" srcOrd="0" destOrd="0" presId="urn:microsoft.com/office/officeart/2009/3/layout/HorizontalOrganizationChart"/>
    <dgm:cxn modelId="{D667DD83-8C50-4D36-86D4-54AF56952CB1}" type="presParOf" srcId="{32D95C61-365B-4507-97B6-5A22F48CF635}" destId="{E093D56C-0E92-423A-83DD-D6C40D796370}" srcOrd="1" destOrd="0" presId="urn:microsoft.com/office/officeart/2009/3/layout/HorizontalOrganizationChart"/>
    <dgm:cxn modelId="{BA1EEC20-7F4E-4C5F-B8C2-D40C3F103264}" type="presParOf" srcId="{E093D56C-0E92-423A-83DD-D6C40D796370}" destId="{50AA4352-20A3-4C67-AE67-9B73F5AF0DEE}" srcOrd="0" destOrd="0" presId="urn:microsoft.com/office/officeart/2009/3/layout/HorizontalOrganizationChart"/>
    <dgm:cxn modelId="{02C05AF8-3586-4A0A-93C1-653EEB2262C4}" type="presParOf" srcId="{50AA4352-20A3-4C67-AE67-9B73F5AF0DEE}" destId="{CF3C4CDD-8632-4C2C-A2CB-49F9920615C5}" srcOrd="0" destOrd="0" presId="urn:microsoft.com/office/officeart/2009/3/layout/HorizontalOrganizationChart"/>
    <dgm:cxn modelId="{944691ED-84B7-49BC-AA0F-5A9CC85374D6}" type="presParOf" srcId="{50AA4352-20A3-4C67-AE67-9B73F5AF0DEE}" destId="{87FB3ACF-288E-444B-B676-5129E764B6A8}" srcOrd="1" destOrd="0" presId="urn:microsoft.com/office/officeart/2009/3/layout/HorizontalOrganizationChart"/>
    <dgm:cxn modelId="{8E595453-3FCB-4DF0-8A1D-70F6767C51A4}" type="presParOf" srcId="{E093D56C-0E92-423A-83DD-D6C40D796370}" destId="{CD91CA78-90DB-4DD6-BB25-BECD425BE4E9}" srcOrd="1" destOrd="0" presId="urn:microsoft.com/office/officeart/2009/3/layout/HorizontalOrganizationChart"/>
    <dgm:cxn modelId="{2FD72E26-699F-4257-8FCB-8533AAAA8C07}" type="presParOf" srcId="{E093D56C-0E92-423A-83DD-D6C40D796370}" destId="{AB00DAA8-6C45-45A2-BE0A-C4B809F11E1F}" srcOrd="2" destOrd="0" presId="urn:microsoft.com/office/officeart/2009/3/layout/HorizontalOrganizationChart"/>
    <dgm:cxn modelId="{90732EC8-4789-47A8-999C-0ED70E65BCB6}" type="presParOf" srcId="{32D95C61-365B-4507-97B6-5A22F48CF635}" destId="{2F484BD9-32C4-4312-A24F-C1DF09226DA8}" srcOrd="2" destOrd="0" presId="urn:microsoft.com/office/officeart/2009/3/layout/HorizontalOrganizationChart"/>
    <dgm:cxn modelId="{CD70BEDB-5CD8-4736-9836-69BBA568798E}" type="presParOf" srcId="{32D95C61-365B-4507-97B6-5A22F48CF635}" destId="{B58DFD0F-4674-46AE-A099-ABC7339A0ED1}" srcOrd="3" destOrd="0" presId="urn:microsoft.com/office/officeart/2009/3/layout/HorizontalOrganizationChart"/>
    <dgm:cxn modelId="{372CB2CE-F873-4D49-8E21-1C07A7E44394}" type="presParOf" srcId="{B58DFD0F-4674-46AE-A099-ABC7339A0ED1}" destId="{8FDC994D-D33C-4B24-A915-A5694DDF9D14}" srcOrd="0" destOrd="0" presId="urn:microsoft.com/office/officeart/2009/3/layout/HorizontalOrganizationChart"/>
    <dgm:cxn modelId="{BD7AE3BB-EE07-4185-9FF8-D3638F45E172}" type="presParOf" srcId="{8FDC994D-D33C-4B24-A915-A5694DDF9D14}" destId="{5205A160-1BFC-4146-8305-A54F6FCC367C}" srcOrd="0" destOrd="0" presId="urn:microsoft.com/office/officeart/2009/3/layout/HorizontalOrganizationChart"/>
    <dgm:cxn modelId="{CEEAAB3C-E52F-4EFE-9BA5-FBD717D7B5B8}" type="presParOf" srcId="{8FDC994D-D33C-4B24-A915-A5694DDF9D14}" destId="{5E92B386-DC86-41B1-8ED6-D6EDA0C69288}" srcOrd="1" destOrd="0" presId="urn:microsoft.com/office/officeart/2009/3/layout/HorizontalOrganizationChart"/>
    <dgm:cxn modelId="{64D893C8-26D9-40D7-9B55-100F7947E414}" type="presParOf" srcId="{B58DFD0F-4674-46AE-A099-ABC7339A0ED1}" destId="{F495BC21-B518-4686-AE6D-2376397BCF94}" srcOrd="1" destOrd="0" presId="urn:microsoft.com/office/officeart/2009/3/layout/HorizontalOrganizationChart"/>
    <dgm:cxn modelId="{4DFA2EDA-E9DD-4F1F-B46F-2321CACF245F}" type="presParOf" srcId="{B58DFD0F-4674-46AE-A099-ABC7339A0ED1}" destId="{BB7E916E-8ABB-46BE-8214-9A172B6A415E}" srcOrd="2" destOrd="0" presId="urn:microsoft.com/office/officeart/2009/3/layout/HorizontalOrganizationChart"/>
    <dgm:cxn modelId="{6E102385-ED4F-4166-8D44-394A6B1B21EE}" type="presParOf" srcId="{F4CE3435-5356-429B-9186-3A7D609258B4}" destId="{867EAC39-D6F2-4D8E-99A2-7C0381FB5BAE}" srcOrd="2" destOrd="0" presId="urn:microsoft.com/office/officeart/2009/3/layout/HorizontalOrganizationChart"/>
    <dgm:cxn modelId="{BCF7E2A1-1816-4A65-B0F3-B72C44907357}" type="presParOf" srcId="{E9025983-AC4A-4586-89B7-B74F24DCAB05}" destId="{CCAB5762-5D0B-4F2A-BC5A-75965ECAEBFA}" srcOrd="2" destOrd="0" presId="urn:microsoft.com/office/officeart/2009/3/layout/HorizontalOrganizationChart"/>
    <dgm:cxn modelId="{C4E16D34-31CF-4EBA-8C78-740CF5D73E6B}" type="presParOf" srcId="{18DB653D-4760-41A8-9D69-06C04D5C18F0}" destId="{F006D2CF-C0C7-4325-B509-7C540F8C6130}" srcOrd="2" destOrd="0" presId="urn:microsoft.com/office/officeart/2009/3/layout/HorizontalOrganizationChart"/>
    <dgm:cxn modelId="{2C5B110E-10FA-4945-9F3F-B293B9718CC6}" type="presParOf" srcId="{E7BA41D2-E0B7-4F6C-81B8-D47F433A5E43}" destId="{37D0808D-3C7A-44A4-96A5-3EDCCD850A90}" srcOrd="2" destOrd="0" presId="urn:microsoft.com/office/officeart/2009/3/layout/HorizontalOrganizationChart"/>
    <dgm:cxn modelId="{E7A5EF06-480A-4A07-8A9D-019FB4266ED0}" type="presParOf" srcId="{E7BA41D2-E0B7-4F6C-81B8-D47F433A5E43}" destId="{D7B51D54-AA4B-4F74-A67A-957C11589D1A}" srcOrd="3" destOrd="0" presId="urn:microsoft.com/office/officeart/2009/3/layout/HorizontalOrganizationChart"/>
    <dgm:cxn modelId="{E2A18865-112A-47CD-948A-A376E9CA93BE}" type="presParOf" srcId="{D7B51D54-AA4B-4F74-A67A-957C11589D1A}" destId="{E426CA73-A34B-41E1-91A3-89624BFA44B4}" srcOrd="0" destOrd="0" presId="urn:microsoft.com/office/officeart/2009/3/layout/HorizontalOrganizationChart"/>
    <dgm:cxn modelId="{76501BDA-DD04-48C3-A12E-04426E7905A8}" type="presParOf" srcId="{E426CA73-A34B-41E1-91A3-89624BFA44B4}" destId="{F04458AE-4981-44A8-9804-3041EF613AE7}" srcOrd="0" destOrd="0" presId="urn:microsoft.com/office/officeart/2009/3/layout/HorizontalOrganizationChart"/>
    <dgm:cxn modelId="{B017A098-8670-44E2-8117-3585763B6899}" type="presParOf" srcId="{E426CA73-A34B-41E1-91A3-89624BFA44B4}" destId="{CC62FA2A-2E33-4185-B840-AAB5EC6CDD2B}" srcOrd="1" destOrd="0" presId="urn:microsoft.com/office/officeart/2009/3/layout/HorizontalOrganizationChart"/>
    <dgm:cxn modelId="{8083A023-625B-4F48-914A-3BA6A91DF7C5}" type="presParOf" srcId="{D7B51D54-AA4B-4F74-A67A-957C11589D1A}" destId="{7580BF6D-2F83-4216-B18D-B2C06788FA61}" srcOrd="1" destOrd="0" presId="urn:microsoft.com/office/officeart/2009/3/layout/HorizontalOrganizationChart"/>
    <dgm:cxn modelId="{CB35C78D-B70A-4F0F-80A6-359B5979C288}" type="presParOf" srcId="{D7B51D54-AA4B-4F74-A67A-957C11589D1A}" destId="{6D1BE7DF-DFF2-4674-989F-234111AECD9C}" srcOrd="2" destOrd="0" presId="urn:microsoft.com/office/officeart/2009/3/layout/HorizontalOrganizationChart"/>
    <dgm:cxn modelId="{2AB8DD64-51EB-4508-98D0-CCEFAF4ABEAD}" type="presParOf" srcId="{CA5C1AEA-9D00-4002-A2C7-16832F52110E}" destId="{8F2BC597-870F-4E20-8824-D0A5E98A00CC}" srcOrd="2" destOrd="0" presId="urn:microsoft.com/office/officeart/2009/3/layout/HorizontalOrganizationChart"/>
    <dgm:cxn modelId="{3286EAC7-A3E4-4BE2-B6E4-72DBD312CB63}" type="presParOf" srcId="{FB54FA77-B133-4936-B0CE-E21750C25DC3}" destId="{7B18678B-6C84-4C0A-B951-EFF4D9169AB7}" srcOrd="2" destOrd="0" presId="urn:microsoft.com/office/officeart/2009/3/layout/HorizontalOrganizationChart"/>
    <dgm:cxn modelId="{126A9A5D-4020-42FF-9F40-136C104ACACF}" type="presParOf" srcId="{2DBF5006-FD96-467D-9E88-97D13E98B079}" destId="{169EDD95-07EE-410C-A106-13D865C023C9}" srcOrd="2" destOrd="0" presId="urn:microsoft.com/office/officeart/2009/3/layout/HorizontalOrganizationChart"/>
    <dgm:cxn modelId="{198C843C-7B7A-439B-B09E-5B56E4B3E60D}" type="presParOf" srcId="{2DBF5006-FD96-467D-9E88-97D13E98B079}" destId="{51D3E495-9A3A-4BF2-B951-F457145FE2F3}" srcOrd="3" destOrd="0" presId="urn:microsoft.com/office/officeart/2009/3/layout/HorizontalOrganizationChart"/>
    <dgm:cxn modelId="{A5A54FCF-BBC1-4D96-AF58-F6D33BE0C3A3}" type="presParOf" srcId="{51D3E495-9A3A-4BF2-B951-F457145FE2F3}" destId="{57F39D6D-94B5-47AB-B84D-464B52AB8C37}" srcOrd="0" destOrd="0" presId="urn:microsoft.com/office/officeart/2009/3/layout/HorizontalOrganizationChart"/>
    <dgm:cxn modelId="{08D53778-9DB8-4634-9237-EB9B7F26C0DE}" type="presParOf" srcId="{57F39D6D-94B5-47AB-B84D-464B52AB8C37}" destId="{3B65AAD3-4088-4820-9B5C-28C79D293B58}" srcOrd="0" destOrd="0" presId="urn:microsoft.com/office/officeart/2009/3/layout/HorizontalOrganizationChart"/>
    <dgm:cxn modelId="{67E1BE99-D402-466D-BE7B-67A1ECC55266}" type="presParOf" srcId="{57F39D6D-94B5-47AB-B84D-464B52AB8C37}" destId="{15B57415-F990-4EFA-92D3-5BB6DF01FB37}" srcOrd="1" destOrd="0" presId="urn:microsoft.com/office/officeart/2009/3/layout/HorizontalOrganizationChart"/>
    <dgm:cxn modelId="{E0A29A15-E379-4D6B-B926-657CC7F8F7B2}" type="presParOf" srcId="{51D3E495-9A3A-4BF2-B951-F457145FE2F3}" destId="{25F04A41-859E-4DAD-94DC-69533A383758}" srcOrd="1" destOrd="0" presId="urn:microsoft.com/office/officeart/2009/3/layout/HorizontalOrganizationChart"/>
    <dgm:cxn modelId="{4A49F5A8-CDFD-4749-AEDA-1FBBBD8A6B80}" type="presParOf" srcId="{25F04A41-859E-4DAD-94DC-69533A383758}" destId="{BF25AFFF-3889-42D2-A8DA-A058AA056E9C}" srcOrd="0" destOrd="0" presId="urn:microsoft.com/office/officeart/2009/3/layout/HorizontalOrganizationChart"/>
    <dgm:cxn modelId="{03F85032-B775-461F-A1DE-CC2C604B94C1}" type="presParOf" srcId="{25F04A41-859E-4DAD-94DC-69533A383758}" destId="{F5EAC7D4-9DCA-4A8C-A671-CCC3C8AD74D1}" srcOrd="1" destOrd="0" presId="urn:microsoft.com/office/officeart/2009/3/layout/HorizontalOrganizationChart"/>
    <dgm:cxn modelId="{CFCEAA94-152C-4B7F-97F1-0C0621D24DFD}" type="presParOf" srcId="{F5EAC7D4-9DCA-4A8C-A671-CCC3C8AD74D1}" destId="{9A996B6F-8BD0-49D9-A574-24EB7E06C3A4}" srcOrd="0" destOrd="0" presId="urn:microsoft.com/office/officeart/2009/3/layout/HorizontalOrganizationChart"/>
    <dgm:cxn modelId="{4F37493B-C784-404A-B1C0-B6B93BC5B75B}" type="presParOf" srcId="{9A996B6F-8BD0-49D9-A574-24EB7E06C3A4}" destId="{CFF5F2F0-8E05-455F-8C21-684A8B986663}" srcOrd="0" destOrd="0" presId="urn:microsoft.com/office/officeart/2009/3/layout/HorizontalOrganizationChart"/>
    <dgm:cxn modelId="{9775E722-A656-4967-85FC-19645BBCFA1F}" type="presParOf" srcId="{9A996B6F-8BD0-49D9-A574-24EB7E06C3A4}" destId="{B49BA21E-FE7B-490D-B5AA-04A3ADCE183B}" srcOrd="1" destOrd="0" presId="urn:microsoft.com/office/officeart/2009/3/layout/HorizontalOrganizationChart"/>
    <dgm:cxn modelId="{718D4904-DA71-4CD7-A7A5-2F878213788A}" type="presParOf" srcId="{F5EAC7D4-9DCA-4A8C-A671-CCC3C8AD74D1}" destId="{D11804AA-DD2D-442B-AB21-687F48BDB543}" srcOrd="1" destOrd="0" presId="urn:microsoft.com/office/officeart/2009/3/layout/HorizontalOrganizationChart"/>
    <dgm:cxn modelId="{F39A8D1C-50DB-4916-8B72-3BD55DE84811}" type="presParOf" srcId="{F5EAC7D4-9DCA-4A8C-A671-CCC3C8AD74D1}" destId="{3183FD62-92F4-4045-ACA0-8F752F76C254}" srcOrd="2" destOrd="0" presId="urn:microsoft.com/office/officeart/2009/3/layout/HorizontalOrganizationChart"/>
    <dgm:cxn modelId="{BC61CA9F-0DF4-441A-928A-65AD3ABAA3E2}" type="presParOf" srcId="{25F04A41-859E-4DAD-94DC-69533A383758}" destId="{2A0E9CB4-79F7-4A7E-83D4-1C9395948E8D}" srcOrd="2" destOrd="0" presId="urn:microsoft.com/office/officeart/2009/3/layout/HorizontalOrganizationChart"/>
    <dgm:cxn modelId="{B547BF70-F0C5-412C-8280-3511E5062D8C}" type="presParOf" srcId="{25F04A41-859E-4DAD-94DC-69533A383758}" destId="{A4B56B80-A3E5-4D3C-BBDE-AA66488CEE95}" srcOrd="3" destOrd="0" presId="urn:microsoft.com/office/officeart/2009/3/layout/HorizontalOrganizationChart"/>
    <dgm:cxn modelId="{21B513AB-3BEA-456C-843B-C27DF126E835}" type="presParOf" srcId="{A4B56B80-A3E5-4D3C-BBDE-AA66488CEE95}" destId="{EE7B3B40-41AA-46F8-BE5D-9799517CA064}" srcOrd="0" destOrd="0" presId="urn:microsoft.com/office/officeart/2009/3/layout/HorizontalOrganizationChart"/>
    <dgm:cxn modelId="{3F5EBE73-1318-4AB6-8106-BAA11DCDEC58}" type="presParOf" srcId="{EE7B3B40-41AA-46F8-BE5D-9799517CA064}" destId="{049B9C4A-64B6-4211-8786-365F8EF66179}" srcOrd="0" destOrd="0" presId="urn:microsoft.com/office/officeart/2009/3/layout/HorizontalOrganizationChart"/>
    <dgm:cxn modelId="{69151EA9-6F12-4A47-87AB-2F9994BA2603}" type="presParOf" srcId="{EE7B3B40-41AA-46F8-BE5D-9799517CA064}" destId="{E53976C4-4F82-4D14-A7D8-1B94C368E6F0}" srcOrd="1" destOrd="0" presId="urn:microsoft.com/office/officeart/2009/3/layout/HorizontalOrganizationChart"/>
    <dgm:cxn modelId="{1F67DB7F-777D-4D26-8A80-1D6FE93ECD61}" type="presParOf" srcId="{A4B56B80-A3E5-4D3C-BBDE-AA66488CEE95}" destId="{B0D2437D-92B6-43A2-84F9-C7CE744521E5}" srcOrd="1" destOrd="0" presId="urn:microsoft.com/office/officeart/2009/3/layout/HorizontalOrganizationChart"/>
    <dgm:cxn modelId="{31A56177-1E5A-46A9-92A1-FC3F13C7F2FF}" type="presParOf" srcId="{B0D2437D-92B6-43A2-84F9-C7CE744521E5}" destId="{BA123F59-3AA6-4A23-90C6-F020348D2896}" srcOrd="0" destOrd="0" presId="urn:microsoft.com/office/officeart/2009/3/layout/HorizontalOrganizationChart"/>
    <dgm:cxn modelId="{0599D4A5-E48F-4251-A972-F8142558B065}" type="presParOf" srcId="{B0D2437D-92B6-43A2-84F9-C7CE744521E5}" destId="{D316772B-2544-4F96-9C06-7D9275CB6BB0}" srcOrd="1" destOrd="0" presId="urn:microsoft.com/office/officeart/2009/3/layout/HorizontalOrganizationChart"/>
    <dgm:cxn modelId="{A1047CB6-9F63-46FB-9824-EA351A9E1F1B}" type="presParOf" srcId="{D316772B-2544-4F96-9C06-7D9275CB6BB0}" destId="{FB28D7E0-58DD-4647-B770-2987D0663908}" srcOrd="0" destOrd="0" presId="urn:microsoft.com/office/officeart/2009/3/layout/HorizontalOrganizationChart"/>
    <dgm:cxn modelId="{8071ED11-629A-4F72-82A0-AE36801416BB}" type="presParOf" srcId="{FB28D7E0-58DD-4647-B770-2987D0663908}" destId="{85AAEE08-75FE-452A-BEA5-1DC9D50720B2}" srcOrd="0" destOrd="0" presId="urn:microsoft.com/office/officeart/2009/3/layout/HorizontalOrganizationChart"/>
    <dgm:cxn modelId="{61863921-2CB2-4C61-B499-3D363EFE2D9F}" type="presParOf" srcId="{FB28D7E0-58DD-4647-B770-2987D0663908}" destId="{29597406-B72F-4FA3-92C6-B9E3730E06C2}" srcOrd="1" destOrd="0" presId="urn:microsoft.com/office/officeart/2009/3/layout/HorizontalOrganizationChart"/>
    <dgm:cxn modelId="{3E47181F-488C-46F2-B6EF-E78986C24412}" type="presParOf" srcId="{D316772B-2544-4F96-9C06-7D9275CB6BB0}" destId="{C4301B41-1ECF-4DBC-A664-495D88DA83E4}" srcOrd="1" destOrd="0" presId="urn:microsoft.com/office/officeart/2009/3/layout/HorizontalOrganizationChart"/>
    <dgm:cxn modelId="{8FBDB94C-3EB9-47F0-8154-5E98700671D0}" type="presParOf" srcId="{C4301B41-1ECF-4DBC-A664-495D88DA83E4}" destId="{CA8B6A6D-B2B1-4478-A884-F8940DC5802E}" srcOrd="0" destOrd="0" presId="urn:microsoft.com/office/officeart/2009/3/layout/HorizontalOrganizationChart"/>
    <dgm:cxn modelId="{D863AFD9-4734-4AE5-A7C8-EFD90C424722}" type="presParOf" srcId="{C4301B41-1ECF-4DBC-A664-495D88DA83E4}" destId="{1C90BE43-D04D-4564-92DD-84E81F1F1764}" srcOrd="1" destOrd="0" presId="urn:microsoft.com/office/officeart/2009/3/layout/HorizontalOrganizationChart"/>
    <dgm:cxn modelId="{4311046C-A430-4B1B-8F94-D3612BB70C40}" type="presParOf" srcId="{1C90BE43-D04D-4564-92DD-84E81F1F1764}" destId="{2B3B7EC0-C39E-452F-B982-42C2E59B6E7A}" srcOrd="0" destOrd="0" presId="urn:microsoft.com/office/officeart/2009/3/layout/HorizontalOrganizationChart"/>
    <dgm:cxn modelId="{B89A6E87-0EA1-4CF5-81BE-6149D99D12AB}" type="presParOf" srcId="{2B3B7EC0-C39E-452F-B982-42C2E59B6E7A}" destId="{3BC21C38-D955-4146-BC03-D40559D2AE46}" srcOrd="0" destOrd="0" presId="urn:microsoft.com/office/officeart/2009/3/layout/HorizontalOrganizationChart"/>
    <dgm:cxn modelId="{33134890-FEDF-40E0-8F11-037B1D92B5E8}" type="presParOf" srcId="{2B3B7EC0-C39E-452F-B982-42C2E59B6E7A}" destId="{F596C471-47B9-4FC4-A9C3-955F60A03A43}" srcOrd="1" destOrd="0" presId="urn:microsoft.com/office/officeart/2009/3/layout/HorizontalOrganizationChart"/>
    <dgm:cxn modelId="{718619E8-425A-447D-A118-F1A7823B64EC}" type="presParOf" srcId="{1C90BE43-D04D-4564-92DD-84E81F1F1764}" destId="{A70A9D1A-8748-4DC5-A6D4-C9AE8DAB23E0}" srcOrd="1" destOrd="0" presId="urn:microsoft.com/office/officeart/2009/3/layout/HorizontalOrganizationChart"/>
    <dgm:cxn modelId="{C742AF5E-18E9-4497-8C6C-097EB528475E}" type="presParOf" srcId="{1C90BE43-D04D-4564-92DD-84E81F1F1764}" destId="{D3A6E325-8051-42C9-A5D1-6329C44C9614}" srcOrd="2" destOrd="0" presId="urn:microsoft.com/office/officeart/2009/3/layout/HorizontalOrganizationChart"/>
    <dgm:cxn modelId="{74BCE133-7ED4-4994-AC6D-D33B8D3E614C}" type="presParOf" srcId="{C4301B41-1ECF-4DBC-A664-495D88DA83E4}" destId="{FD9D9735-A16F-4643-80D8-091A65384335}" srcOrd="2" destOrd="0" presId="urn:microsoft.com/office/officeart/2009/3/layout/HorizontalOrganizationChart"/>
    <dgm:cxn modelId="{C965D7B9-FA95-4878-9B8F-BA44428CFBE0}" type="presParOf" srcId="{C4301B41-1ECF-4DBC-A664-495D88DA83E4}" destId="{7F4C77FB-1DF0-4AFF-B7C8-67772CCC5CC1}" srcOrd="3" destOrd="0" presId="urn:microsoft.com/office/officeart/2009/3/layout/HorizontalOrganizationChart"/>
    <dgm:cxn modelId="{7A8CD28D-A1E9-4CA4-B001-C915E61DAB05}" type="presParOf" srcId="{7F4C77FB-1DF0-4AFF-B7C8-67772CCC5CC1}" destId="{38F4DDE8-072B-4CDD-BE11-937F21B523D2}" srcOrd="0" destOrd="0" presId="urn:microsoft.com/office/officeart/2009/3/layout/HorizontalOrganizationChart"/>
    <dgm:cxn modelId="{41275AF0-6ABB-45C2-8DA4-3D02EEC068F2}" type="presParOf" srcId="{38F4DDE8-072B-4CDD-BE11-937F21B523D2}" destId="{94258EC6-C451-48D4-915C-C3A76364BD4F}" srcOrd="0" destOrd="0" presId="urn:microsoft.com/office/officeart/2009/3/layout/HorizontalOrganizationChart"/>
    <dgm:cxn modelId="{44E1D1F0-2219-4BB5-9BE6-5F0935565331}" type="presParOf" srcId="{38F4DDE8-072B-4CDD-BE11-937F21B523D2}" destId="{E30589D6-622E-4B23-B765-DF2AEBD923A4}" srcOrd="1" destOrd="0" presId="urn:microsoft.com/office/officeart/2009/3/layout/HorizontalOrganizationChart"/>
    <dgm:cxn modelId="{952554DB-B338-477A-9DDA-473C648AE343}" type="presParOf" srcId="{7F4C77FB-1DF0-4AFF-B7C8-67772CCC5CC1}" destId="{88E040C7-49BE-48F9-B2A2-E2DA156A89AC}" srcOrd="1" destOrd="0" presId="urn:microsoft.com/office/officeart/2009/3/layout/HorizontalOrganizationChart"/>
    <dgm:cxn modelId="{993C3144-4F7F-411E-B4A0-82C0608818DC}" type="presParOf" srcId="{7F4C77FB-1DF0-4AFF-B7C8-67772CCC5CC1}" destId="{41E20898-FE19-44EF-9D22-5CBB65D148B8}" srcOrd="2" destOrd="0" presId="urn:microsoft.com/office/officeart/2009/3/layout/HorizontalOrganizationChart"/>
    <dgm:cxn modelId="{9A1F7E30-6D6D-405F-B0C1-A94EBE89196D}" type="presParOf" srcId="{D316772B-2544-4F96-9C06-7D9275CB6BB0}" destId="{8FE093F3-DBDC-4884-8E4A-65F0DE093C0B}" srcOrd="2" destOrd="0" presId="urn:microsoft.com/office/officeart/2009/3/layout/HorizontalOrganizationChart"/>
    <dgm:cxn modelId="{ECDFD6EE-A4CF-4860-8547-E10772B112E6}" type="presParOf" srcId="{B0D2437D-92B6-43A2-84F9-C7CE744521E5}" destId="{72970F9C-7F2E-4900-90BE-F2B3A5EE6094}" srcOrd="2" destOrd="0" presId="urn:microsoft.com/office/officeart/2009/3/layout/HorizontalOrganizationChart"/>
    <dgm:cxn modelId="{9FBD3843-A45B-4894-8971-A7AC9F36750F}" type="presParOf" srcId="{B0D2437D-92B6-43A2-84F9-C7CE744521E5}" destId="{A0A85414-E8C8-4A0A-9DB2-FACA1835E9CE}" srcOrd="3" destOrd="0" presId="urn:microsoft.com/office/officeart/2009/3/layout/HorizontalOrganizationChart"/>
    <dgm:cxn modelId="{B643CC35-850C-4962-ADF6-9AF5AAF7E676}" type="presParOf" srcId="{A0A85414-E8C8-4A0A-9DB2-FACA1835E9CE}" destId="{C974FF1C-0F49-4C72-B68C-5BE194A5AE32}" srcOrd="0" destOrd="0" presId="urn:microsoft.com/office/officeart/2009/3/layout/HorizontalOrganizationChart"/>
    <dgm:cxn modelId="{A5255DC5-495F-40C6-A405-9B863BEC46B9}" type="presParOf" srcId="{C974FF1C-0F49-4C72-B68C-5BE194A5AE32}" destId="{9BEC538C-1932-4DC0-9DD6-B3003B587A60}" srcOrd="0" destOrd="0" presId="urn:microsoft.com/office/officeart/2009/3/layout/HorizontalOrganizationChart"/>
    <dgm:cxn modelId="{A0763DD9-0B9D-4C05-9BE7-96D82F5CE0D5}" type="presParOf" srcId="{C974FF1C-0F49-4C72-B68C-5BE194A5AE32}" destId="{8BFF364B-F286-410F-8EF7-841DC2066BB7}" srcOrd="1" destOrd="0" presId="urn:microsoft.com/office/officeart/2009/3/layout/HorizontalOrganizationChart"/>
    <dgm:cxn modelId="{75FD27C3-CBE4-415D-A23F-8146444C0D88}" type="presParOf" srcId="{A0A85414-E8C8-4A0A-9DB2-FACA1835E9CE}" destId="{F3BA6596-EF77-47B4-9D74-FDD7D0FF1B44}" srcOrd="1" destOrd="0" presId="urn:microsoft.com/office/officeart/2009/3/layout/HorizontalOrganizationChart"/>
    <dgm:cxn modelId="{248F9683-F86D-4622-910F-61D80D92F568}" type="presParOf" srcId="{A0A85414-E8C8-4A0A-9DB2-FACA1835E9CE}" destId="{32F5CF9C-22ED-4FC8-8481-C74C15F8B149}" srcOrd="2" destOrd="0" presId="urn:microsoft.com/office/officeart/2009/3/layout/HorizontalOrganizationChart"/>
    <dgm:cxn modelId="{26D00564-E3EA-482A-80AD-F01831E7CB95}" type="presParOf" srcId="{A4B56B80-A3E5-4D3C-BBDE-AA66488CEE95}" destId="{862D9511-63BB-4147-94C3-19C67A295665}" srcOrd="2" destOrd="0" presId="urn:microsoft.com/office/officeart/2009/3/layout/HorizontalOrganizationChart"/>
    <dgm:cxn modelId="{19683C77-B2F6-4E63-A291-17AD7B672110}" type="presParOf" srcId="{51D3E495-9A3A-4BF2-B951-F457145FE2F3}" destId="{A9368CE4-FE56-42F8-A75A-E1606E0F64E3}" srcOrd="2" destOrd="0" presId="urn:microsoft.com/office/officeart/2009/3/layout/HorizontalOrganizationChart"/>
    <dgm:cxn modelId="{BA4B8696-3217-4D94-9740-D1F010F47A71}" type="presParOf" srcId="{565A0751-691F-4BDC-AD7A-13AF0F13F1E2}" destId="{A6AFAACA-05AC-4275-AEB9-039FC1124B28}" srcOrd="2" destOrd="0" presId="urn:microsoft.com/office/officeart/2009/3/layout/HorizontalOrganizationChart"/>
    <dgm:cxn modelId="{36F4B042-A73B-4054-A7A5-4ECCEBD54170}" type="presParOf" srcId="{CF0EDD03-1C55-4E4F-A906-4BE430450A68}" destId="{0D9670D1-7864-4429-8395-A4E9348A82A2}" srcOrd="2" destOrd="0" presId="urn:microsoft.com/office/officeart/2009/3/layout/HorizontalOrganizationChart"/>
    <dgm:cxn modelId="{D69DC0FA-431E-4EF6-8D5A-A7FBF0F4391E}" type="presParOf" srcId="{CF0EDD03-1C55-4E4F-A906-4BE430450A68}" destId="{99A5729B-8A58-44C9-B719-A4A9B9463AE5}" srcOrd="3" destOrd="0" presId="urn:microsoft.com/office/officeart/2009/3/layout/HorizontalOrganizationChart"/>
    <dgm:cxn modelId="{68E6350A-1454-4233-8358-D2C9843B3A7F}" type="presParOf" srcId="{99A5729B-8A58-44C9-B719-A4A9B9463AE5}" destId="{5D40F9C4-8092-4F60-BCCB-E7D3DCF52B97}" srcOrd="0" destOrd="0" presId="urn:microsoft.com/office/officeart/2009/3/layout/HorizontalOrganizationChart"/>
    <dgm:cxn modelId="{F3EEBA2C-3D33-46DD-9D40-B43E8EFC8439}" type="presParOf" srcId="{5D40F9C4-8092-4F60-BCCB-E7D3DCF52B97}" destId="{077477DA-95B4-4218-9A92-A9959D34503F}" srcOrd="0" destOrd="0" presId="urn:microsoft.com/office/officeart/2009/3/layout/HorizontalOrganizationChart"/>
    <dgm:cxn modelId="{14A6FCA6-F835-45DA-8467-5D09541250E6}" type="presParOf" srcId="{5D40F9C4-8092-4F60-BCCB-E7D3DCF52B97}" destId="{ABA3F24F-0B6A-409F-8F85-CEF686A75E9E}" srcOrd="1" destOrd="0" presId="urn:microsoft.com/office/officeart/2009/3/layout/HorizontalOrganizationChart"/>
    <dgm:cxn modelId="{6F1BC109-13A9-4A91-8C2B-7F22120DBE9A}" type="presParOf" srcId="{99A5729B-8A58-44C9-B719-A4A9B9463AE5}" destId="{AC19B24B-C8E0-4F32-A1D3-C2C8121DE1FC}" srcOrd="1" destOrd="0" presId="urn:microsoft.com/office/officeart/2009/3/layout/HorizontalOrganizationChart"/>
    <dgm:cxn modelId="{81CF036C-8A2C-40A2-82A5-BFCF990CDAA6}" type="presParOf" srcId="{99A5729B-8A58-44C9-B719-A4A9B9463AE5}" destId="{8473BB3A-D913-442D-8F4C-F8B81C94661C}" srcOrd="2" destOrd="0" presId="urn:microsoft.com/office/officeart/2009/3/layout/HorizontalOrganizationChart"/>
    <dgm:cxn modelId="{11825C23-071D-4E2C-9B0F-CC2E8FBEBC7A}" type="presParOf" srcId="{2B87C084-06C6-44F6-B144-50A6EEC85F39}" destId="{1931CBEC-E8ED-4D8A-B1EA-ED2EC8DD2366}" srcOrd="2" destOrd="0" presId="urn:microsoft.com/office/officeart/2009/3/layout/HorizontalOrganizationChar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3F411C-E1DC-40BE-84D2-EBF8F96D53D5}" type="doc">
      <dgm:prSet loTypeId="urn:microsoft.com/office/officeart/2005/8/layout/venn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3E613ECF-CEFB-4170-8B3A-9AEDCF476E2E}">
      <dgm:prSet phldrT="[文本]" custT="1"/>
      <dgm:spPr>
        <a:solidFill>
          <a:srgbClr val="3D4B70">
            <a:alpha val="80000"/>
          </a:srgbClr>
        </a:solidFill>
        <a:ln>
          <a:noFill/>
        </a:ln>
      </dgm:spPr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复杂应用</a:t>
          </a:r>
        </a:p>
      </dgm:t>
    </dgm:pt>
    <dgm:pt modelId="{3EB9B726-1CE5-4454-99BC-36991FB7246E}" type="parTrans" cxnId="{C3E1387F-C499-4F34-B9FD-DF99715BA7DB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6C7A163-CFD8-4BCB-8B7A-BA2AC5E2034D}" type="sibTrans" cxnId="{C3E1387F-C499-4F34-B9FD-DF99715BA7DB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66C2DE-C179-42E9-8416-6C39E49B7359}">
      <dgm:prSet phldrT="[文本]" custT="1"/>
      <dgm:spPr>
        <a:solidFill>
          <a:schemeClr val="bg2">
            <a:alpha val="80000"/>
          </a:schemeClr>
        </a:solidFill>
        <a:ln>
          <a:noFill/>
        </a:ln>
      </dgm:spPr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操作</a:t>
          </a:r>
        </a:p>
      </dgm:t>
    </dgm:pt>
    <dgm:pt modelId="{49671080-5D36-40D8-8D68-A74FB939D1BB}" type="parTrans" cxnId="{F5F0168F-9EA4-4F7B-BB77-66BE32141AB9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0247B6-94B8-4DAE-B011-9C6675E767D7}" type="sibTrans" cxnId="{F5F0168F-9EA4-4F7B-BB77-66BE32141AB9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693E7F-8FC9-4DFF-9C3A-5FA2AF5F3C97}">
      <dgm:prSet phldrT="[文本]" custT="1"/>
      <dgm:spPr>
        <a:solidFill>
          <a:schemeClr val="bg2">
            <a:lumMod val="75000"/>
            <a:alpha val="80000"/>
          </a:schemeClr>
        </a:solidFill>
        <a:ln>
          <a:noFill/>
        </a:ln>
      </dgm:spPr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渲染</a:t>
          </a:r>
        </a:p>
      </dgm:t>
    </dgm:pt>
    <dgm:pt modelId="{EAA35138-C0B7-4519-9D41-365CCDBC18A4}" type="parTrans" cxnId="{868BE790-F8EA-4856-A214-D4AAA6E37615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1F63E18-E5BB-4C9C-BDF2-AB51E653A7CE}" type="sibTrans" cxnId="{868BE790-F8EA-4856-A214-D4AAA6E37615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85024A-A041-42AE-8B24-A23A1C59C7F7}">
      <dgm:prSet phldrT="[文本]" custT="1"/>
      <dgm:spPr>
        <a:solidFill>
          <a:schemeClr val="accent4">
            <a:alpha val="80000"/>
          </a:schemeClr>
        </a:solidFill>
        <a:ln>
          <a:noFill/>
        </a:ln>
      </dgm:spPr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计算</a:t>
          </a:r>
        </a:p>
      </dgm:t>
    </dgm:pt>
    <dgm:pt modelId="{E72871A2-4BC8-4C14-B6FF-FCF2FF6EE2DA}" type="parTrans" cxnId="{BCE90291-ED4B-4213-B50F-0AC0B254ABA8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2C2DD3-C376-4FD1-A81D-868EA3B363B4}" type="sibTrans" cxnId="{BCE90291-ED4B-4213-B50F-0AC0B254ABA8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AAE0F4-1EF3-4688-A9F8-5D450D107BF7}" type="pres">
      <dgm:prSet presAssocID="{D73F411C-E1DC-40BE-84D2-EBF8F96D53D5}" presName="Name0" presStyleCnt="0">
        <dgm:presLayoutVars>
          <dgm:chMax val="7"/>
          <dgm:resizeHandles val="exact"/>
        </dgm:presLayoutVars>
      </dgm:prSet>
      <dgm:spPr/>
    </dgm:pt>
    <dgm:pt modelId="{4C109F68-5527-4BB4-ADC7-789E84161731}" type="pres">
      <dgm:prSet presAssocID="{D73F411C-E1DC-40BE-84D2-EBF8F96D53D5}" presName="comp1" presStyleCnt="0"/>
      <dgm:spPr/>
    </dgm:pt>
    <dgm:pt modelId="{AF5E4DCF-3601-4F7F-B937-9CE0F868AE87}" type="pres">
      <dgm:prSet presAssocID="{D73F411C-E1DC-40BE-84D2-EBF8F96D53D5}" presName="circle1" presStyleLbl="node1" presStyleIdx="0" presStyleCnt="4"/>
      <dgm:spPr/>
    </dgm:pt>
    <dgm:pt modelId="{F7ED747F-2D07-42F6-8BB0-32C0853520CD}" type="pres">
      <dgm:prSet presAssocID="{D73F411C-E1DC-40BE-84D2-EBF8F96D53D5}" presName="c1text" presStyleLbl="node1" presStyleIdx="0" presStyleCnt="4">
        <dgm:presLayoutVars>
          <dgm:bulletEnabled val="1"/>
        </dgm:presLayoutVars>
      </dgm:prSet>
      <dgm:spPr/>
    </dgm:pt>
    <dgm:pt modelId="{1ED5129C-77CA-49B3-A59D-9278647552E4}" type="pres">
      <dgm:prSet presAssocID="{D73F411C-E1DC-40BE-84D2-EBF8F96D53D5}" presName="comp2" presStyleCnt="0"/>
      <dgm:spPr/>
    </dgm:pt>
    <dgm:pt modelId="{B220A39D-4D19-48C5-936C-97934FEC27F4}" type="pres">
      <dgm:prSet presAssocID="{D73F411C-E1DC-40BE-84D2-EBF8F96D53D5}" presName="circle2" presStyleLbl="node1" presStyleIdx="1" presStyleCnt="4"/>
      <dgm:spPr/>
    </dgm:pt>
    <dgm:pt modelId="{3FAB4000-C372-49CB-BDF6-58F8EC8E71A0}" type="pres">
      <dgm:prSet presAssocID="{D73F411C-E1DC-40BE-84D2-EBF8F96D53D5}" presName="c2text" presStyleLbl="node1" presStyleIdx="1" presStyleCnt="4">
        <dgm:presLayoutVars>
          <dgm:bulletEnabled val="1"/>
        </dgm:presLayoutVars>
      </dgm:prSet>
      <dgm:spPr/>
    </dgm:pt>
    <dgm:pt modelId="{8BFEB4AF-E28E-477A-94D3-AE99CDA8DA57}" type="pres">
      <dgm:prSet presAssocID="{D73F411C-E1DC-40BE-84D2-EBF8F96D53D5}" presName="comp3" presStyleCnt="0"/>
      <dgm:spPr/>
    </dgm:pt>
    <dgm:pt modelId="{C5F516D8-B860-4C82-8427-F29475372E75}" type="pres">
      <dgm:prSet presAssocID="{D73F411C-E1DC-40BE-84D2-EBF8F96D53D5}" presName="circle3" presStyleLbl="node1" presStyleIdx="2" presStyleCnt="4"/>
      <dgm:spPr/>
    </dgm:pt>
    <dgm:pt modelId="{A35DA567-388C-4BD8-A54D-F444586BC016}" type="pres">
      <dgm:prSet presAssocID="{D73F411C-E1DC-40BE-84D2-EBF8F96D53D5}" presName="c3text" presStyleLbl="node1" presStyleIdx="2" presStyleCnt="4">
        <dgm:presLayoutVars>
          <dgm:bulletEnabled val="1"/>
        </dgm:presLayoutVars>
      </dgm:prSet>
      <dgm:spPr/>
    </dgm:pt>
    <dgm:pt modelId="{003027F1-8C69-4935-86A0-B116DE334E92}" type="pres">
      <dgm:prSet presAssocID="{D73F411C-E1DC-40BE-84D2-EBF8F96D53D5}" presName="comp4" presStyleCnt="0"/>
      <dgm:spPr/>
    </dgm:pt>
    <dgm:pt modelId="{7FB6419D-DAB8-497E-8D1C-E754671910A8}" type="pres">
      <dgm:prSet presAssocID="{D73F411C-E1DC-40BE-84D2-EBF8F96D53D5}" presName="circle4" presStyleLbl="node1" presStyleIdx="3" presStyleCnt="4"/>
      <dgm:spPr/>
    </dgm:pt>
    <dgm:pt modelId="{A1BCDAAC-31C9-46F6-B52B-94703D058D5C}" type="pres">
      <dgm:prSet presAssocID="{D73F411C-E1DC-40BE-84D2-EBF8F96D53D5}" presName="c4text" presStyleLbl="node1" presStyleIdx="3" presStyleCnt="4">
        <dgm:presLayoutVars>
          <dgm:bulletEnabled val="1"/>
        </dgm:presLayoutVars>
      </dgm:prSet>
      <dgm:spPr/>
    </dgm:pt>
  </dgm:ptLst>
  <dgm:cxnLst>
    <dgm:cxn modelId="{45DA5805-3139-4C2B-AAAF-EF4325DB8548}" type="presOf" srcId="{3E613ECF-CEFB-4170-8B3A-9AEDCF476E2E}" destId="{AF5E4DCF-3601-4F7F-B937-9CE0F868AE87}" srcOrd="0" destOrd="0" presId="urn:microsoft.com/office/officeart/2005/8/layout/venn2"/>
    <dgm:cxn modelId="{E38A5A12-EB81-4432-A367-4202AC031905}" type="presOf" srcId="{A166C2DE-C179-42E9-8416-6C39E49B7359}" destId="{3FAB4000-C372-49CB-BDF6-58F8EC8E71A0}" srcOrd="1" destOrd="0" presId="urn:microsoft.com/office/officeart/2005/8/layout/venn2"/>
    <dgm:cxn modelId="{2E37463D-15B6-4E3B-96D4-96701BB5856A}" type="presOf" srcId="{D0693E7F-8FC9-4DFF-9C3A-5FA2AF5F3C97}" destId="{A35DA567-388C-4BD8-A54D-F444586BC016}" srcOrd="1" destOrd="0" presId="urn:microsoft.com/office/officeart/2005/8/layout/venn2"/>
    <dgm:cxn modelId="{C3E1387F-C499-4F34-B9FD-DF99715BA7DB}" srcId="{D73F411C-E1DC-40BE-84D2-EBF8F96D53D5}" destId="{3E613ECF-CEFB-4170-8B3A-9AEDCF476E2E}" srcOrd="0" destOrd="0" parTransId="{3EB9B726-1CE5-4454-99BC-36991FB7246E}" sibTransId="{B6C7A163-CFD8-4BCB-8B7A-BA2AC5E2034D}"/>
    <dgm:cxn modelId="{E0CD0485-8C5D-461A-AF2F-BB29172BF233}" type="presOf" srcId="{6985024A-A041-42AE-8B24-A23A1C59C7F7}" destId="{7FB6419D-DAB8-497E-8D1C-E754671910A8}" srcOrd="0" destOrd="0" presId="urn:microsoft.com/office/officeart/2005/8/layout/venn2"/>
    <dgm:cxn modelId="{2971828B-A2EE-4AE9-80F9-DDB3E442C1C1}" type="presOf" srcId="{D0693E7F-8FC9-4DFF-9C3A-5FA2AF5F3C97}" destId="{C5F516D8-B860-4C82-8427-F29475372E75}" srcOrd="0" destOrd="0" presId="urn:microsoft.com/office/officeart/2005/8/layout/venn2"/>
    <dgm:cxn modelId="{F5F0168F-9EA4-4F7B-BB77-66BE32141AB9}" srcId="{D73F411C-E1DC-40BE-84D2-EBF8F96D53D5}" destId="{A166C2DE-C179-42E9-8416-6C39E49B7359}" srcOrd="1" destOrd="0" parTransId="{49671080-5D36-40D8-8D68-A74FB939D1BB}" sibTransId="{700247B6-94B8-4DAE-B011-9C6675E767D7}"/>
    <dgm:cxn modelId="{868BE790-F8EA-4856-A214-D4AAA6E37615}" srcId="{D73F411C-E1DC-40BE-84D2-EBF8F96D53D5}" destId="{D0693E7F-8FC9-4DFF-9C3A-5FA2AF5F3C97}" srcOrd="2" destOrd="0" parTransId="{EAA35138-C0B7-4519-9D41-365CCDBC18A4}" sibTransId="{D1F63E18-E5BB-4C9C-BDF2-AB51E653A7CE}"/>
    <dgm:cxn modelId="{BCE90291-ED4B-4213-B50F-0AC0B254ABA8}" srcId="{D73F411C-E1DC-40BE-84D2-EBF8F96D53D5}" destId="{6985024A-A041-42AE-8B24-A23A1C59C7F7}" srcOrd="3" destOrd="0" parTransId="{E72871A2-4BC8-4C14-B6FF-FCF2FF6EE2DA}" sibTransId="{582C2DD3-C376-4FD1-A81D-868EA3B363B4}"/>
    <dgm:cxn modelId="{62CD21DE-E95B-4CF7-826B-DA0ED94C4A9F}" type="presOf" srcId="{3E613ECF-CEFB-4170-8B3A-9AEDCF476E2E}" destId="{F7ED747F-2D07-42F6-8BB0-32C0853520CD}" srcOrd="1" destOrd="0" presId="urn:microsoft.com/office/officeart/2005/8/layout/venn2"/>
    <dgm:cxn modelId="{66C1F1E4-DEF2-41D1-96E6-F49DBA314448}" type="presOf" srcId="{D73F411C-E1DC-40BE-84D2-EBF8F96D53D5}" destId="{25AAE0F4-1EF3-4688-A9F8-5D450D107BF7}" srcOrd="0" destOrd="0" presId="urn:microsoft.com/office/officeart/2005/8/layout/venn2"/>
    <dgm:cxn modelId="{3D7A6FEE-229C-465D-89B6-D7FF6DB3E03F}" type="presOf" srcId="{A166C2DE-C179-42E9-8416-6C39E49B7359}" destId="{B220A39D-4D19-48C5-936C-97934FEC27F4}" srcOrd="0" destOrd="0" presId="urn:microsoft.com/office/officeart/2005/8/layout/venn2"/>
    <dgm:cxn modelId="{5B170FF4-6E0C-464E-8E30-8DA609FB1956}" type="presOf" srcId="{6985024A-A041-42AE-8B24-A23A1C59C7F7}" destId="{A1BCDAAC-31C9-46F6-B52B-94703D058D5C}" srcOrd="1" destOrd="0" presId="urn:microsoft.com/office/officeart/2005/8/layout/venn2"/>
    <dgm:cxn modelId="{7586CF40-A412-41D6-91C6-B8AFE6DE0A22}" type="presParOf" srcId="{25AAE0F4-1EF3-4688-A9F8-5D450D107BF7}" destId="{4C109F68-5527-4BB4-ADC7-789E84161731}" srcOrd="0" destOrd="0" presId="urn:microsoft.com/office/officeart/2005/8/layout/venn2"/>
    <dgm:cxn modelId="{AF9F85DE-5B60-4D4A-93F4-D36200FF162B}" type="presParOf" srcId="{4C109F68-5527-4BB4-ADC7-789E84161731}" destId="{AF5E4DCF-3601-4F7F-B937-9CE0F868AE87}" srcOrd="0" destOrd="0" presId="urn:microsoft.com/office/officeart/2005/8/layout/venn2"/>
    <dgm:cxn modelId="{5C48D86C-0C9F-4744-8F72-E4869FEF920F}" type="presParOf" srcId="{4C109F68-5527-4BB4-ADC7-789E84161731}" destId="{F7ED747F-2D07-42F6-8BB0-32C0853520CD}" srcOrd="1" destOrd="0" presId="urn:microsoft.com/office/officeart/2005/8/layout/venn2"/>
    <dgm:cxn modelId="{2FDD4271-5941-44C6-AD9E-769BD773F275}" type="presParOf" srcId="{25AAE0F4-1EF3-4688-A9F8-5D450D107BF7}" destId="{1ED5129C-77CA-49B3-A59D-9278647552E4}" srcOrd="1" destOrd="0" presId="urn:microsoft.com/office/officeart/2005/8/layout/venn2"/>
    <dgm:cxn modelId="{CCC461DE-2CFB-4DDB-A504-39C56AD1530F}" type="presParOf" srcId="{1ED5129C-77CA-49B3-A59D-9278647552E4}" destId="{B220A39D-4D19-48C5-936C-97934FEC27F4}" srcOrd="0" destOrd="0" presId="urn:microsoft.com/office/officeart/2005/8/layout/venn2"/>
    <dgm:cxn modelId="{ED2662D6-5B99-45C4-99DC-BE850B1AABC0}" type="presParOf" srcId="{1ED5129C-77CA-49B3-A59D-9278647552E4}" destId="{3FAB4000-C372-49CB-BDF6-58F8EC8E71A0}" srcOrd="1" destOrd="0" presId="urn:microsoft.com/office/officeart/2005/8/layout/venn2"/>
    <dgm:cxn modelId="{595D0FBB-C6D8-4B77-BA6E-1EB1ADCB05D4}" type="presParOf" srcId="{25AAE0F4-1EF3-4688-A9F8-5D450D107BF7}" destId="{8BFEB4AF-E28E-477A-94D3-AE99CDA8DA57}" srcOrd="2" destOrd="0" presId="urn:microsoft.com/office/officeart/2005/8/layout/venn2"/>
    <dgm:cxn modelId="{37837967-A3A1-4FE6-BA5B-C3C5338749D1}" type="presParOf" srcId="{8BFEB4AF-E28E-477A-94D3-AE99CDA8DA57}" destId="{C5F516D8-B860-4C82-8427-F29475372E75}" srcOrd="0" destOrd="0" presId="urn:microsoft.com/office/officeart/2005/8/layout/venn2"/>
    <dgm:cxn modelId="{8F31128B-17EA-4FB0-B659-7DC6C328291C}" type="presParOf" srcId="{8BFEB4AF-E28E-477A-94D3-AE99CDA8DA57}" destId="{A35DA567-388C-4BD8-A54D-F444586BC016}" srcOrd="1" destOrd="0" presId="urn:microsoft.com/office/officeart/2005/8/layout/venn2"/>
    <dgm:cxn modelId="{511ADABA-2492-45DF-8900-6941A44BA694}" type="presParOf" srcId="{25AAE0F4-1EF3-4688-A9F8-5D450D107BF7}" destId="{003027F1-8C69-4935-86A0-B116DE334E92}" srcOrd="3" destOrd="0" presId="urn:microsoft.com/office/officeart/2005/8/layout/venn2"/>
    <dgm:cxn modelId="{A09BDAD8-07F0-4308-BB9D-FB5646EBF5EA}" type="presParOf" srcId="{003027F1-8C69-4935-86A0-B116DE334E92}" destId="{7FB6419D-DAB8-497E-8D1C-E754671910A8}" srcOrd="0" destOrd="0" presId="urn:microsoft.com/office/officeart/2005/8/layout/venn2"/>
    <dgm:cxn modelId="{8FB356BB-D9BE-4D86-B97E-B6B2C472C3BF}" type="presParOf" srcId="{003027F1-8C69-4935-86A0-B116DE334E92}" destId="{A1BCDAAC-31C9-46F6-B52B-94703D058D5C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E4DCF-3601-4F7F-B937-9CE0F868AE87}">
      <dsp:nvSpPr>
        <dsp:cNvPr id="0" name=""/>
        <dsp:cNvSpPr/>
      </dsp:nvSpPr>
      <dsp:spPr>
        <a:xfrm>
          <a:off x="1199565" y="0"/>
          <a:ext cx="4798265" cy="4798265"/>
        </a:xfrm>
        <a:prstGeom prst="ellipse">
          <a:avLst/>
        </a:prstGeom>
        <a:solidFill>
          <a:srgbClr val="3D4B70">
            <a:alpha val="8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综合应用</a:t>
          </a:r>
        </a:p>
      </dsp:txBody>
      <dsp:txXfrm>
        <a:off x="2927900" y="239913"/>
        <a:ext cx="1341594" cy="719739"/>
      </dsp:txXfrm>
    </dsp:sp>
    <dsp:sp modelId="{B220A39D-4D19-48C5-936C-97934FEC27F4}">
      <dsp:nvSpPr>
        <dsp:cNvPr id="0" name=""/>
        <dsp:cNvSpPr/>
      </dsp:nvSpPr>
      <dsp:spPr>
        <a:xfrm>
          <a:off x="1679391" y="959652"/>
          <a:ext cx="3838612" cy="3838612"/>
        </a:xfrm>
        <a:prstGeom prst="ellipse">
          <a:avLst/>
        </a:prstGeom>
        <a:solidFill>
          <a:schemeClr val="bg2">
            <a:alpha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操作</a:t>
          </a:r>
        </a:p>
      </dsp:txBody>
      <dsp:txXfrm>
        <a:off x="2927900" y="1189969"/>
        <a:ext cx="1341594" cy="690950"/>
      </dsp:txXfrm>
    </dsp:sp>
    <dsp:sp modelId="{C5F516D8-B860-4C82-8427-F29475372E75}">
      <dsp:nvSpPr>
        <dsp:cNvPr id="0" name=""/>
        <dsp:cNvSpPr/>
      </dsp:nvSpPr>
      <dsp:spPr>
        <a:xfrm>
          <a:off x="2159218" y="1919305"/>
          <a:ext cx="2878959" cy="2878959"/>
        </a:xfrm>
        <a:prstGeom prst="ellipse">
          <a:avLst/>
        </a:prstGeom>
        <a:solidFill>
          <a:schemeClr val="bg2">
            <a:lumMod val="75000"/>
            <a:alpha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渲染</a:t>
          </a:r>
        </a:p>
      </dsp:txBody>
      <dsp:txXfrm>
        <a:off x="2927900" y="2135227"/>
        <a:ext cx="1341594" cy="647765"/>
      </dsp:txXfrm>
    </dsp:sp>
    <dsp:sp modelId="{7FB6419D-DAB8-497E-8D1C-E754671910A8}">
      <dsp:nvSpPr>
        <dsp:cNvPr id="0" name=""/>
        <dsp:cNvSpPr/>
      </dsp:nvSpPr>
      <dsp:spPr>
        <a:xfrm>
          <a:off x="2639044" y="2878958"/>
          <a:ext cx="1919306" cy="1919306"/>
        </a:xfrm>
        <a:prstGeom prst="ellipse">
          <a:avLst/>
        </a:prstGeom>
        <a:solidFill>
          <a:schemeClr val="accent4">
            <a:alpha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计算</a:t>
          </a:r>
        </a:p>
      </dsp:txBody>
      <dsp:txXfrm>
        <a:off x="2920120" y="3358785"/>
        <a:ext cx="1357154" cy="9596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670D1-7864-4429-8395-A4E9348A82A2}">
      <dsp:nvSpPr>
        <dsp:cNvPr id="0" name=""/>
        <dsp:cNvSpPr/>
      </dsp:nvSpPr>
      <dsp:spPr>
        <a:xfrm>
          <a:off x="2728763" y="1111749"/>
          <a:ext cx="381496" cy="410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748" y="0"/>
              </a:lnTo>
              <a:lnTo>
                <a:pt x="190748" y="410108"/>
              </a:lnTo>
              <a:lnTo>
                <a:pt x="381496" y="410108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EDD95-07EE-410C-A106-13D865C023C9}">
      <dsp:nvSpPr>
        <dsp:cNvPr id="0" name=""/>
        <dsp:cNvSpPr/>
      </dsp:nvSpPr>
      <dsp:spPr>
        <a:xfrm>
          <a:off x="5017740" y="701640"/>
          <a:ext cx="381496" cy="410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748" y="0"/>
              </a:lnTo>
              <a:lnTo>
                <a:pt x="190748" y="410108"/>
              </a:lnTo>
              <a:lnTo>
                <a:pt x="381496" y="410108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8FB3E-2DFA-457E-9F01-FE6166B74206}">
      <dsp:nvSpPr>
        <dsp:cNvPr id="0" name=""/>
        <dsp:cNvSpPr/>
      </dsp:nvSpPr>
      <dsp:spPr>
        <a:xfrm>
          <a:off x="5017740" y="291532"/>
          <a:ext cx="381496" cy="410108"/>
        </a:xfrm>
        <a:custGeom>
          <a:avLst/>
          <a:gdLst/>
          <a:ahLst/>
          <a:cxnLst/>
          <a:rect l="0" t="0" r="0" b="0"/>
          <a:pathLst>
            <a:path>
              <a:moveTo>
                <a:pt x="0" y="410108"/>
              </a:moveTo>
              <a:lnTo>
                <a:pt x="190748" y="410108"/>
              </a:lnTo>
              <a:lnTo>
                <a:pt x="190748" y="0"/>
              </a:lnTo>
              <a:lnTo>
                <a:pt x="381496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F85089-B1EB-4473-B032-0816DF788E19}">
      <dsp:nvSpPr>
        <dsp:cNvPr id="0" name=""/>
        <dsp:cNvSpPr/>
      </dsp:nvSpPr>
      <dsp:spPr>
        <a:xfrm>
          <a:off x="2728763" y="701640"/>
          <a:ext cx="381496" cy="410108"/>
        </a:xfrm>
        <a:custGeom>
          <a:avLst/>
          <a:gdLst/>
          <a:ahLst/>
          <a:cxnLst/>
          <a:rect l="0" t="0" r="0" b="0"/>
          <a:pathLst>
            <a:path>
              <a:moveTo>
                <a:pt x="0" y="410108"/>
              </a:moveTo>
              <a:lnTo>
                <a:pt x="190748" y="410108"/>
              </a:lnTo>
              <a:lnTo>
                <a:pt x="190748" y="0"/>
              </a:lnTo>
              <a:lnTo>
                <a:pt x="381496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5498EB-23D0-49B2-9F2A-D346D270C6A6}">
      <dsp:nvSpPr>
        <dsp:cNvPr id="0" name=""/>
        <dsp:cNvSpPr/>
      </dsp:nvSpPr>
      <dsp:spPr>
        <a:xfrm>
          <a:off x="821283" y="820858"/>
          <a:ext cx="1907480" cy="58178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>
              <a:solidFill>
                <a:srgbClr val="3D4B70"/>
              </a:solidFill>
            </a:rPr>
            <a:t>+</a:t>
          </a:r>
          <a:endParaRPr lang="zh-CN" altLang="en-US" sz="3800" kern="1200" dirty="0">
            <a:solidFill>
              <a:srgbClr val="3D4B70"/>
            </a:solidFill>
          </a:endParaRPr>
        </a:p>
      </dsp:txBody>
      <dsp:txXfrm>
        <a:off x="821283" y="820858"/>
        <a:ext cx="1907480" cy="581781"/>
      </dsp:txXfrm>
    </dsp:sp>
    <dsp:sp modelId="{1CDFEB24-EBEF-4D5C-B9B9-5532A14EE151}">
      <dsp:nvSpPr>
        <dsp:cNvPr id="0" name=""/>
        <dsp:cNvSpPr/>
      </dsp:nvSpPr>
      <dsp:spPr>
        <a:xfrm>
          <a:off x="3110259" y="410750"/>
          <a:ext cx="1907480" cy="581781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SUM</a:t>
          </a:r>
          <a:endParaRPr lang="zh-CN" altLang="en-US" sz="3800" kern="1200" dirty="0"/>
        </a:p>
      </dsp:txBody>
      <dsp:txXfrm>
        <a:off x="3110259" y="410750"/>
        <a:ext cx="1907480" cy="581781"/>
      </dsp:txXfrm>
    </dsp:sp>
    <dsp:sp modelId="{5C34630B-8546-4257-8C04-7F2277EA715E}">
      <dsp:nvSpPr>
        <dsp:cNvPr id="0" name=""/>
        <dsp:cNvSpPr/>
      </dsp:nvSpPr>
      <dsp:spPr>
        <a:xfrm>
          <a:off x="5399236" y="641"/>
          <a:ext cx="1907480" cy="581781"/>
        </a:xfrm>
        <a:prstGeom prst="rect">
          <a:avLst/>
        </a:prstGeom>
        <a:solidFill>
          <a:srgbClr val="92D050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A1:B3</a:t>
          </a:r>
          <a:endParaRPr lang="zh-CN" altLang="en-US" sz="3800" kern="1200" dirty="0"/>
        </a:p>
      </dsp:txBody>
      <dsp:txXfrm>
        <a:off x="5399236" y="641"/>
        <a:ext cx="1907480" cy="581781"/>
      </dsp:txXfrm>
    </dsp:sp>
    <dsp:sp modelId="{3B65AAD3-4088-4820-9B5C-28C79D293B58}">
      <dsp:nvSpPr>
        <dsp:cNvPr id="0" name=""/>
        <dsp:cNvSpPr/>
      </dsp:nvSpPr>
      <dsp:spPr>
        <a:xfrm>
          <a:off x="5399236" y="820858"/>
          <a:ext cx="1907480" cy="581781"/>
        </a:xfrm>
        <a:prstGeom prst="rect">
          <a:avLst/>
        </a:prstGeom>
        <a:solidFill>
          <a:srgbClr val="92D050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E5</a:t>
          </a:r>
          <a:endParaRPr lang="zh-CN" altLang="en-US" sz="3800" kern="1200" dirty="0"/>
        </a:p>
      </dsp:txBody>
      <dsp:txXfrm>
        <a:off x="5399236" y="820858"/>
        <a:ext cx="1907480" cy="581781"/>
      </dsp:txXfrm>
    </dsp:sp>
    <dsp:sp modelId="{077477DA-95B4-4218-9A92-A9959D34503F}">
      <dsp:nvSpPr>
        <dsp:cNvPr id="0" name=""/>
        <dsp:cNvSpPr/>
      </dsp:nvSpPr>
      <dsp:spPr>
        <a:xfrm>
          <a:off x="3110259" y="1230966"/>
          <a:ext cx="1907480" cy="58178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>
              <a:solidFill>
                <a:srgbClr val="3D4B70"/>
              </a:solidFill>
            </a:rPr>
            <a:t>1</a:t>
          </a:r>
          <a:endParaRPr lang="zh-CN" altLang="en-US" sz="3800" kern="1200" dirty="0">
            <a:solidFill>
              <a:srgbClr val="3D4B70"/>
            </a:solidFill>
          </a:endParaRPr>
        </a:p>
      </dsp:txBody>
      <dsp:txXfrm>
        <a:off x="3110259" y="1230966"/>
        <a:ext cx="1907480" cy="5817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670D1-7864-4429-8395-A4E9348A82A2}">
      <dsp:nvSpPr>
        <dsp:cNvPr id="0" name=""/>
        <dsp:cNvSpPr/>
      </dsp:nvSpPr>
      <dsp:spPr>
        <a:xfrm>
          <a:off x="1062161" y="2567416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079" y="0"/>
              </a:lnTo>
              <a:lnTo>
                <a:pt x="106079" y="228070"/>
              </a:lnTo>
              <a:lnTo>
                <a:pt x="212158" y="22807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970F9C-7F2E-4900-90BE-F2B3A5EE6094}">
      <dsp:nvSpPr>
        <dsp:cNvPr id="0" name=""/>
        <dsp:cNvSpPr/>
      </dsp:nvSpPr>
      <dsp:spPr>
        <a:xfrm>
          <a:off x="4881010" y="3137592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079" y="0"/>
              </a:lnTo>
              <a:lnTo>
                <a:pt x="106079" y="228070"/>
              </a:lnTo>
              <a:lnTo>
                <a:pt x="212158" y="22807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9D9735-A16F-4643-80D8-091A65384335}">
      <dsp:nvSpPr>
        <dsp:cNvPr id="0" name=""/>
        <dsp:cNvSpPr/>
      </dsp:nvSpPr>
      <dsp:spPr>
        <a:xfrm>
          <a:off x="6153960" y="2909522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079" y="0"/>
              </a:lnTo>
              <a:lnTo>
                <a:pt x="106079" y="228070"/>
              </a:lnTo>
              <a:lnTo>
                <a:pt x="212158" y="22807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8B6A6D-B2B1-4478-A884-F8940DC5802E}">
      <dsp:nvSpPr>
        <dsp:cNvPr id="0" name=""/>
        <dsp:cNvSpPr/>
      </dsp:nvSpPr>
      <dsp:spPr>
        <a:xfrm>
          <a:off x="6153960" y="2681451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228070"/>
              </a:moveTo>
              <a:lnTo>
                <a:pt x="106079" y="228070"/>
              </a:lnTo>
              <a:lnTo>
                <a:pt x="106079" y="0"/>
              </a:lnTo>
              <a:lnTo>
                <a:pt x="212158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123F59-3AA6-4A23-90C6-F020348D2896}">
      <dsp:nvSpPr>
        <dsp:cNvPr id="0" name=""/>
        <dsp:cNvSpPr/>
      </dsp:nvSpPr>
      <dsp:spPr>
        <a:xfrm>
          <a:off x="4881010" y="2909522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228070"/>
              </a:moveTo>
              <a:lnTo>
                <a:pt x="106079" y="228070"/>
              </a:lnTo>
              <a:lnTo>
                <a:pt x="106079" y="0"/>
              </a:lnTo>
              <a:lnTo>
                <a:pt x="212158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0E9CB4-79F7-4A7E-83D4-1C9395948E8D}">
      <dsp:nvSpPr>
        <dsp:cNvPr id="0" name=""/>
        <dsp:cNvSpPr/>
      </dsp:nvSpPr>
      <dsp:spPr>
        <a:xfrm>
          <a:off x="3608060" y="2909522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079" y="0"/>
              </a:lnTo>
              <a:lnTo>
                <a:pt x="106079" y="228070"/>
              </a:lnTo>
              <a:lnTo>
                <a:pt x="212158" y="22807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25AFFF-3889-42D2-A8DA-A058AA056E9C}">
      <dsp:nvSpPr>
        <dsp:cNvPr id="0" name=""/>
        <dsp:cNvSpPr/>
      </dsp:nvSpPr>
      <dsp:spPr>
        <a:xfrm>
          <a:off x="3608060" y="2681451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228070"/>
              </a:moveTo>
              <a:lnTo>
                <a:pt x="106079" y="228070"/>
              </a:lnTo>
              <a:lnTo>
                <a:pt x="106079" y="0"/>
              </a:lnTo>
              <a:lnTo>
                <a:pt x="212158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EDD95-07EE-410C-A106-13D865C023C9}">
      <dsp:nvSpPr>
        <dsp:cNvPr id="0" name=""/>
        <dsp:cNvSpPr/>
      </dsp:nvSpPr>
      <dsp:spPr>
        <a:xfrm>
          <a:off x="2335110" y="2339346"/>
          <a:ext cx="212158" cy="570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079" y="0"/>
              </a:lnTo>
              <a:lnTo>
                <a:pt x="106079" y="570175"/>
              </a:lnTo>
              <a:lnTo>
                <a:pt x="212158" y="570175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D0808D-3C7A-44A4-96A5-3EDCCD850A90}">
      <dsp:nvSpPr>
        <dsp:cNvPr id="0" name=""/>
        <dsp:cNvSpPr/>
      </dsp:nvSpPr>
      <dsp:spPr>
        <a:xfrm>
          <a:off x="4881010" y="2225311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079" y="0"/>
              </a:lnTo>
              <a:lnTo>
                <a:pt x="106079" y="228070"/>
              </a:lnTo>
              <a:lnTo>
                <a:pt x="212158" y="22807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84BD9-32C4-4312-A24F-C1DF09226DA8}">
      <dsp:nvSpPr>
        <dsp:cNvPr id="0" name=""/>
        <dsp:cNvSpPr/>
      </dsp:nvSpPr>
      <dsp:spPr>
        <a:xfrm>
          <a:off x="8699859" y="2453381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079" y="0"/>
              </a:lnTo>
              <a:lnTo>
                <a:pt x="106079" y="228070"/>
              </a:lnTo>
              <a:lnTo>
                <a:pt x="212158" y="22807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4B8F31-4A6D-43EC-BFD6-BDFDD933A821}">
      <dsp:nvSpPr>
        <dsp:cNvPr id="0" name=""/>
        <dsp:cNvSpPr/>
      </dsp:nvSpPr>
      <dsp:spPr>
        <a:xfrm>
          <a:off x="8699859" y="2225311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228070"/>
              </a:moveTo>
              <a:lnTo>
                <a:pt x="106079" y="228070"/>
              </a:lnTo>
              <a:lnTo>
                <a:pt x="106079" y="0"/>
              </a:lnTo>
              <a:lnTo>
                <a:pt x="212158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B89710-76CC-403A-B05E-E4FF82524B23}">
      <dsp:nvSpPr>
        <dsp:cNvPr id="0" name=""/>
        <dsp:cNvSpPr/>
      </dsp:nvSpPr>
      <dsp:spPr>
        <a:xfrm>
          <a:off x="7426909" y="2225311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079" y="0"/>
              </a:lnTo>
              <a:lnTo>
                <a:pt x="106079" y="228070"/>
              </a:lnTo>
              <a:lnTo>
                <a:pt x="212158" y="22807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DCA202-E6E1-42FD-A8C8-03C8FBB7E4B7}">
      <dsp:nvSpPr>
        <dsp:cNvPr id="0" name=""/>
        <dsp:cNvSpPr/>
      </dsp:nvSpPr>
      <dsp:spPr>
        <a:xfrm>
          <a:off x="7426909" y="1997241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228070"/>
              </a:moveTo>
              <a:lnTo>
                <a:pt x="106079" y="228070"/>
              </a:lnTo>
              <a:lnTo>
                <a:pt x="106079" y="0"/>
              </a:lnTo>
              <a:lnTo>
                <a:pt x="212158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3C2FB8-3871-459A-A1D5-D727AE20C278}">
      <dsp:nvSpPr>
        <dsp:cNvPr id="0" name=""/>
        <dsp:cNvSpPr/>
      </dsp:nvSpPr>
      <dsp:spPr>
        <a:xfrm>
          <a:off x="6153960" y="1997241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079" y="0"/>
              </a:lnTo>
              <a:lnTo>
                <a:pt x="106079" y="228070"/>
              </a:lnTo>
              <a:lnTo>
                <a:pt x="212158" y="22807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A79C0-0D3F-4EE2-8ED1-5BDF07BA15EE}">
      <dsp:nvSpPr>
        <dsp:cNvPr id="0" name=""/>
        <dsp:cNvSpPr/>
      </dsp:nvSpPr>
      <dsp:spPr>
        <a:xfrm>
          <a:off x="6153960" y="1769171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228070"/>
              </a:moveTo>
              <a:lnTo>
                <a:pt x="106079" y="228070"/>
              </a:lnTo>
              <a:lnTo>
                <a:pt x="106079" y="0"/>
              </a:lnTo>
              <a:lnTo>
                <a:pt x="212158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1F2DBA-C3EC-435A-803F-D5576B4A4EE5}">
      <dsp:nvSpPr>
        <dsp:cNvPr id="0" name=""/>
        <dsp:cNvSpPr/>
      </dsp:nvSpPr>
      <dsp:spPr>
        <a:xfrm>
          <a:off x="4881010" y="1997241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228070"/>
              </a:moveTo>
              <a:lnTo>
                <a:pt x="106079" y="228070"/>
              </a:lnTo>
              <a:lnTo>
                <a:pt x="106079" y="0"/>
              </a:lnTo>
              <a:lnTo>
                <a:pt x="212158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8698A3-BF1E-4940-8289-8C65A6B7ED49}">
      <dsp:nvSpPr>
        <dsp:cNvPr id="0" name=""/>
        <dsp:cNvSpPr/>
      </dsp:nvSpPr>
      <dsp:spPr>
        <a:xfrm>
          <a:off x="3608060" y="1769171"/>
          <a:ext cx="212158" cy="45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079" y="0"/>
              </a:lnTo>
              <a:lnTo>
                <a:pt x="106079" y="456140"/>
              </a:lnTo>
              <a:lnTo>
                <a:pt x="212158" y="45614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AC618A-AA83-4CC5-AD1F-CA1B46395F7D}">
      <dsp:nvSpPr>
        <dsp:cNvPr id="0" name=""/>
        <dsp:cNvSpPr/>
      </dsp:nvSpPr>
      <dsp:spPr>
        <a:xfrm>
          <a:off x="4881010" y="1313031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079" y="0"/>
              </a:lnTo>
              <a:lnTo>
                <a:pt x="106079" y="228070"/>
              </a:lnTo>
              <a:lnTo>
                <a:pt x="212158" y="22807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6C7592-8C41-404A-ADE7-C7350ED320C0}">
      <dsp:nvSpPr>
        <dsp:cNvPr id="0" name=""/>
        <dsp:cNvSpPr/>
      </dsp:nvSpPr>
      <dsp:spPr>
        <a:xfrm>
          <a:off x="6153960" y="1084960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079" y="0"/>
              </a:lnTo>
              <a:lnTo>
                <a:pt x="106079" y="228070"/>
              </a:lnTo>
              <a:lnTo>
                <a:pt x="212158" y="22807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4FFD83-2484-45B9-BB90-5B8209A232BF}">
      <dsp:nvSpPr>
        <dsp:cNvPr id="0" name=""/>
        <dsp:cNvSpPr/>
      </dsp:nvSpPr>
      <dsp:spPr>
        <a:xfrm>
          <a:off x="7426909" y="856890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079" y="0"/>
              </a:lnTo>
              <a:lnTo>
                <a:pt x="106079" y="228070"/>
              </a:lnTo>
              <a:lnTo>
                <a:pt x="212158" y="22807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788982-648E-4382-8B19-9FC876529A7C}">
      <dsp:nvSpPr>
        <dsp:cNvPr id="0" name=""/>
        <dsp:cNvSpPr/>
      </dsp:nvSpPr>
      <dsp:spPr>
        <a:xfrm>
          <a:off x="7426909" y="628820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228070"/>
              </a:moveTo>
              <a:lnTo>
                <a:pt x="106079" y="228070"/>
              </a:lnTo>
              <a:lnTo>
                <a:pt x="106079" y="0"/>
              </a:lnTo>
              <a:lnTo>
                <a:pt x="212158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0E8CD-AAEC-46B5-8216-C8D932F769B1}">
      <dsp:nvSpPr>
        <dsp:cNvPr id="0" name=""/>
        <dsp:cNvSpPr/>
      </dsp:nvSpPr>
      <dsp:spPr>
        <a:xfrm>
          <a:off x="6153960" y="856890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228070"/>
              </a:moveTo>
              <a:lnTo>
                <a:pt x="106079" y="228070"/>
              </a:lnTo>
              <a:lnTo>
                <a:pt x="106079" y="0"/>
              </a:lnTo>
              <a:lnTo>
                <a:pt x="212158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BA36F7-CC33-405B-8B70-31AB563D95A0}">
      <dsp:nvSpPr>
        <dsp:cNvPr id="0" name=""/>
        <dsp:cNvSpPr/>
      </dsp:nvSpPr>
      <dsp:spPr>
        <a:xfrm>
          <a:off x="4881010" y="1084960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228070"/>
              </a:moveTo>
              <a:lnTo>
                <a:pt x="106079" y="228070"/>
              </a:lnTo>
              <a:lnTo>
                <a:pt x="106079" y="0"/>
              </a:lnTo>
              <a:lnTo>
                <a:pt x="212158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F666D-42D8-4AD6-AF19-49D876C1E47B}">
      <dsp:nvSpPr>
        <dsp:cNvPr id="0" name=""/>
        <dsp:cNvSpPr/>
      </dsp:nvSpPr>
      <dsp:spPr>
        <a:xfrm>
          <a:off x="3608060" y="1313031"/>
          <a:ext cx="212158" cy="456140"/>
        </a:xfrm>
        <a:custGeom>
          <a:avLst/>
          <a:gdLst/>
          <a:ahLst/>
          <a:cxnLst/>
          <a:rect l="0" t="0" r="0" b="0"/>
          <a:pathLst>
            <a:path>
              <a:moveTo>
                <a:pt x="0" y="456140"/>
              </a:moveTo>
              <a:lnTo>
                <a:pt x="106079" y="456140"/>
              </a:lnTo>
              <a:lnTo>
                <a:pt x="106079" y="0"/>
              </a:lnTo>
              <a:lnTo>
                <a:pt x="212158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8FB3E-2DFA-457E-9F01-FE6166B74206}">
      <dsp:nvSpPr>
        <dsp:cNvPr id="0" name=""/>
        <dsp:cNvSpPr/>
      </dsp:nvSpPr>
      <dsp:spPr>
        <a:xfrm>
          <a:off x="2335110" y="1769171"/>
          <a:ext cx="212158" cy="570175"/>
        </a:xfrm>
        <a:custGeom>
          <a:avLst/>
          <a:gdLst/>
          <a:ahLst/>
          <a:cxnLst/>
          <a:rect l="0" t="0" r="0" b="0"/>
          <a:pathLst>
            <a:path>
              <a:moveTo>
                <a:pt x="0" y="570175"/>
              </a:moveTo>
              <a:lnTo>
                <a:pt x="106079" y="570175"/>
              </a:lnTo>
              <a:lnTo>
                <a:pt x="106079" y="0"/>
              </a:lnTo>
              <a:lnTo>
                <a:pt x="212158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F85089-B1EB-4473-B032-0816DF788E19}">
      <dsp:nvSpPr>
        <dsp:cNvPr id="0" name=""/>
        <dsp:cNvSpPr/>
      </dsp:nvSpPr>
      <dsp:spPr>
        <a:xfrm>
          <a:off x="1062161" y="2339346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228070"/>
              </a:moveTo>
              <a:lnTo>
                <a:pt x="106079" y="228070"/>
              </a:lnTo>
              <a:lnTo>
                <a:pt x="106079" y="0"/>
              </a:lnTo>
              <a:lnTo>
                <a:pt x="212158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5498EB-23D0-49B2-9F2A-D346D270C6A6}">
      <dsp:nvSpPr>
        <dsp:cNvPr id="0" name=""/>
        <dsp:cNvSpPr/>
      </dsp:nvSpPr>
      <dsp:spPr>
        <a:xfrm>
          <a:off x="1369" y="2405646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-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1369" y="2405646"/>
        <a:ext cx="1060791" cy="323541"/>
      </dsp:txXfrm>
    </dsp:sp>
    <dsp:sp modelId="{1CDFEB24-EBEF-4D5C-B9B9-5532A14EE151}">
      <dsp:nvSpPr>
        <dsp:cNvPr id="0" name=""/>
        <dsp:cNvSpPr/>
      </dsp:nvSpPr>
      <dsp:spPr>
        <a:xfrm>
          <a:off x="1274319" y="2177576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+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1274319" y="2177576"/>
        <a:ext cx="1060791" cy="323541"/>
      </dsp:txXfrm>
    </dsp:sp>
    <dsp:sp modelId="{5C34630B-8546-4257-8C04-7F2277EA715E}">
      <dsp:nvSpPr>
        <dsp:cNvPr id="0" name=""/>
        <dsp:cNvSpPr/>
      </dsp:nvSpPr>
      <dsp:spPr>
        <a:xfrm>
          <a:off x="2547269" y="1607400"/>
          <a:ext cx="1060791" cy="323541"/>
        </a:xfrm>
        <a:prstGeom prst="rect">
          <a:avLst/>
        </a:prstGeom>
        <a:solidFill>
          <a:srgbClr val="2D7FF9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SUM</a:t>
          </a:r>
          <a:endParaRPr lang="zh-CN" altLang="en-US" sz="2100" kern="1200" dirty="0"/>
        </a:p>
      </dsp:txBody>
      <dsp:txXfrm>
        <a:off x="2547269" y="1607400"/>
        <a:ext cx="1060791" cy="323541"/>
      </dsp:txXfrm>
    </dsp:sp>
    <dsp:sp modelId="{A625C9B5-5235-49E9-91BF-8D9A02864B4D}">
      <dsp:nvSpPr>
        <dsp:cNvPr id="0" name=""/>
        <dsp:cNvSpPr/>
      </dsp:nvSpPr>
      <dsp:spPr>
        <a:xfrm>
          <a:off x="3820218" y="1151260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-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3820218" y="1151260"/>
        <a:ext cx="1060791" cy="323541"/>
      </dsp:txXfrm>
    </dsp:sp>
    <dsp:sp modelId="{6B0E767C-B437-4F1A-8D33-EAEDB8F0A04D}">
      <dsp:nvSpPr>
        <dsp:cNvPr id="0" name=""/>
        <dsp:cNvSpPr/>
      </dsp:nvSpPr>
      <dsp:spPr>
        <a:xfrm>
          <a:off x="5093168" y="923190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rgbClr val="3D4B70"/>
              </a:solidFill>
            </a:rPr>
            <a:t>*</a:t>
          </a:r>
        </a:p>
      </dsp:txBody>
      <dsp:txXfrm>
        <a:off x="5093168" y="923190"/>
        <a:ext cx="1060791" cy="323541"/>
      </dsp:txXfrm>
    </dsp:sp>
    <dsp:sp modelId="{FD2371D0-74CB-4A4D-A239-702D2BF3B0D9}">
      <dsp:nvSpPr>
        <dsp:cNvPr id="0" name=""/>
        <dsp:cNvSpPr/>
      </dsp:nvSpPr>
      <dsp:spPr>
        <a:xfrm>
          <a:off x="6366118" y="695120"/>
          <a:ext cx="1060791" cy="323541"/>
        </a:xfrm>
        <a:prstGeom prst="rect">
          <a:avLst/>
        </a:prstGeom>
        <a:solidFill>
          <a:srgbClr val="2C7CF1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Max</a:t>
          </a:r>
          <a:endParaRPr lang="zh-CN" altLang="en-US" sz="2100" kern="1200" dirty="0"/>
        </a:p>
      </dsp:txBody>
      <dsp:txXfrm>
        <a:off x="6366118" y="695120"/>
        <a:ext cx="1060791" cy="323541"/>
      </dsp:txXfrm>
    </dsp:sp>
    <dsp:sp modelId="{FFF6E4DE-83B7-424A-91A7-992D696F8928}">
      <dsp:nvSpPr>
        <dsp:cNvPr id="0" name=""/>
        <dsp:cNvSpPr/>
      </dsp:nvSpPr>
      <dsp:spPr>
        <a:xfrm>
          <a:off x="7639068" y="467049"/>
          <a:ext cx="1060791" cy="323541"/>
        </a:xfrm>
        <a:prstGeom prst="rect">
          <a:avLst/>
        </a:prstGeom>
        <a:solidFill>
          <a:srgbClr val="92D050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B1:C10</a:t>
          </a:r>
          <a:endParaRPr lang="zh-CN" altLang="en-US" sz="2100" kern="1200" dirty="0"/>
        </a:p>
      </dsp:txBody>
      <dsp:txXfrm>
        <a:off x="7639068" y="467049"/>
        <a:ext cx="1060791" cy="323541"/>
      </dsp:txXfrm>
    </dsp:sp>
    <dsp:sp modelId="{6EF02181-ECEC-4828-8734-B51D9879F04B}">
      <dsp:nvSpPr>
        <dsp:cNvPr id="0" name=""/>
        <dsp:cNvSpPr/>
      </dsp:nvSpPr>
      <dsp:spPr>
        <a:xfrm>
          <a:off x="7639068" y="923190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10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7639068" y="923190"/>
        <a:ext cx="1060791" cy="323541"/>
      </dsp:txXfrm>
    </dsp:sp>
    <dsp:sp modelId="{EBBB523A-4FB8-4AA7-9C27-1E806FA5057C}">
      <dsp:nvSpPr>
        <dsp:cNvPr id="0" name=""/>
        <dsp:cNvSpPr/>
      </dsp:nvSpPr>
      <dsp:spPr>
        <a:xfrm>
          <a:off x="6366118" y="1151260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5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6366118" y="1151260"/>
        <a:ext cx="1060791" cy="323541"/>
      </dsp:txXfrm>
    </dsp:sp>
    <dsp:sp modelId="{C11117E5-33F2-4234-8CA4-5318014D7F5F}">
      <dsp:nvSpPr>
        <dsp:cNvPr id="0" name=""/>
        <dsp:cNvSpPr/>
      </dsp:nvSpPr>
      <dsp:spPr>
        <a:xfrm>
          <a:off x="5093168" y="1379330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100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5093168" y="1379330"/>
        <a:ext cx="1060791" cy="323541"/>
      </dsp:txXfrm>
    </dsp:sp>
    <dsp:sp modelId="{CFB1AF68-1618-472C-8A4F-87288EE0A03E}">
      <dsp:nvSpPr>
        <dsp:cNvPr id="0" name=""/>
        <dsp:cNvSpPr/>
      </dsp:nvSpPr>
      <dsp:spPr>
        <a:xfrm>
          <a:off x="3820218" y="2063540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/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3820218" y="2063540"/>
        <a:ext cx="1060791" cy="323541"/>
      </dsp:txXfrm>
    </dsp:sp>
    <dsp:sp modelId="{39D7B80B-9583-4927-92B9-31FD097AD505}">
      <dsp:nvSpPr>
        <dsp:cNvPr id="0" name=""/>
        <dsp:cNvSpPr/>
      </dsp:nvSpPr>
      <dsp:spPr>
        <a:xfrm>
          <a:off x="5093168" y="1835470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+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5093168" y="1835470"/>
        <a:ext cx="1060791" cy="323541"/>
      </dsp:txXfrm>
    </dsp:sp>
    <dsp:sp modelId="{F110880C-3565-4CB1-8C9A-72DEB8CA962B}">
      <dsp:nvSpPr>
        <dsp:cNvPr id="0" name=""/>
        <dsp:cNvSpPr/>
      </dsp:nvSpPr>
      <dsp:spPr>
        <a:xfrm>
          <a:off x="6366118" y="1607400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5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6366118" y="1607400"/>
        <a:ext cx="1060791" cy="323541"/>
      </dsp:txXfrm>
    </dsp:sp>
    <dsp:sp modelId="{3F640DC2-CF7E-4DAB-A60A-7C3DD172EAFB}">
      <dsp:nvSpPr>
        <dsp:cNvPr id="0" name=""/>
        <dsp:cNvSpPr/>
      </dsp:nvSpPr>
      <dsp:spPr>
        <a:xfrm>
          <a:off x="6366118" y="2063540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*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6366118" y="2063540"/>
        <a:ext cx="1060791" cy="323541"/>
      </dsp:txXfrm>
    </dsp:sp>
    <dsp:sp modelId="{0C442DEF-C17A-4764-A431-AD0E36CC33A3}">
      <dsp:nvSpPr>
        <dsp:cNvPr id="0" name=""/>
        <dsp:cNvSpPr/>
      </dsp:nvSpPr>
      <dsp:spPr>
        <a:xfrm>
          <a:off x="7639068" y="1835470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2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7639068" y="1835470"/>
        <a:ext cx="1060791" cy="323541"/>
      </dsp:txXfrm>
    </dsp:sp>
    <dsp:sp modelId="{A0E6D381-36B9-4664-BB78-B73077A16136}">
      <dsp:nvSpPr>
        <dsp:cNvPr id="0" name=""/>
        <dsp:cNvSpPr/>
      </dsp:nvSpPr>
      <dsp:spPr>
        <a:xfrm>
          <a:off x="7639068" y="2291611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+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7639068" y="2291611"/>
        <a:ext cx="1060791" cy="323541"/>
      </dsp:txXfrm>
    </dsp:sp>
    <dsp:sp modelId="{CF3C4CDD-8632-4C2C-A2CB-49F9920615C5}">
      <dsp:nvSpPr>
        <dsp:cNvPr id="0" name=""/>
        <dsp:cNvSpPr/>
      </dsp:nvSpPr>
      <dsp:spPr>
        <a:xfrm>
          <a:off x="8912017" y="2063540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1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8912017" y="2063540"/>
        <a:ext cx="1060791" cy="323541"/>
      </dsp:txXfrm>
    </dsp:sp>
    <dsp:sp modelId="{5205A160-1BFC-4146-8305-A54F6FCC367C}">
      <dsp:nvSpPr>
        <dsp:cNvPr id="0" name=""/>
        <dsp:cNvSpPr/>
      </dsp:nvSpPr>
      <dsp:spPr>
        <a:xfrm>
          <a:off x="8912017" y="2519681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1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8912017" y="2519681"/>
        <a:ext cx="1060791" cy="323541"/>
      </dsp:txXfrm>
    </dsp:sp>
    <dsp:sp modelId="{F04458AE-4981-44A8-9804-3041EF613AE7}">
      <dsp:nvSpPr>
        <dsp:cNvPr id="0" name=""/>
        <dsp:cNvSpPr/>
      </dsp:nvSpPr>
      <dsp:spPr>
        <a:xfrm>
          <a:off x="5093168" y="2291611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2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5093168" y="2291611"/>
        <a:ext cx="1060791" cy="323541"/>
      </dsp:txXfrm>
    </dsp:sp>
    <dsp:sp modelId="{3B65AAD3-4088-4820-9B5C-28C79D293B58}">
      <dsp:nvSpPr>
        <dsp:cNvPr id="0" name=""/>
        <dsp:cNvSpPr/>
      </dsp:nvSpPr>
      <dsp:spPr>
        <a:xfrm>
          <a:off x="2547269" y="2747751"/>
          <a:ext cx="1060791" cy="323541"/>
        </a:xfrm>
        <a:prstGeom prst="rect">
          <a:avLst/>
        </a:prstGeom>
        <a:solidFill>
          <a:srgbClr val="2D7FF9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Count</a:t>
          </a:r>
          <a:endParaRPr lang="zh-CN" altLang="en-US" sz="2100" kern="1200" dirty="0"/>
        </a:p>
      </dsp:txBody>
      <dsp:txXfrm>
        <a:off x="2547269" y="2747751"/>
        <a:ext cx="1060791" cy="323541"/>
      </dsp:txXfrm>
    </dsp:sp>
    <dsp:sp modelId="{CFF5F2F0-8E05-455F-8C21-684A8B986663}">
      <dsp:nvSpPr>
        <dsp:cNvPr id="0" name=""/>
        <dsp:cNvSpPr/>
      </dsp:nvSpPr>
      <dsp:spPr>
        <a:xfrm>
          <a:off x="3820218" y="2519681"/>
          <a:ext cx="1060791" cy="323541"/>
        </a:xfrm>
        <a:prstGeom prst="rect">
          <a:avLst/>
        </a:prstGeom>
        <a:solidFill>
          <a:srgbClr val="92D050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B1:C10</a:t>
          </a:r>
          <a:endParaRPr lang="zh-CN" altLang="en-US" sz="2100" kern="1200" dirty="0"/>
        </a:p>
      </dsp:txBody>
      <dsp:txXfrm>
        <a:off x="3820218" y="2519681"/>
        <a:ext cx="1060791" cy="323541"/>
      </dsp:txXfrm>
    </dsp:sp>
    <dsp:sp modelId="{049B9C4A-64B6-4211-8786-365F8EF66179}">
      <dsp:nvSpPr>
        <dsp:cNvPr id="0" name=""/>
        <dsp:cNvSpPr/>
      </dsp:nvSpPr>
      <dsp:spPr>
        <a:xfrm>
          <a:off x="3820218" y="2975821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-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3820218" y="2975821"/>
        <a:ext cx="1060791" cy="323541"/>
      </dsp:txXfrm>
    </dsp:sp>
    <dsp:sp modelId="{85AAEE08-75FE-452A-BEA5-1DC9D50720B2}">
      <dsp:nvSpPr>
        <dsp:cNvPr id="0" name=""/>
        <dsp:cNvSpPr/>
      </dsp:nvSpPr>
      <dsp:spPr>
        <a:xfrm>
          <a:off x="5093168" y="2747751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*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5093168" y="2747751"/>
        <a:ext cx="1060791" cy="323541"/>
      </dsp:txXfrm>
    </dsp:sp>
    <dsp:sp modelId="{3BC21C38-D955-4146-BC03-D40559D2AE46}">
      <dsp:nvSpPr>
        <dsp:cNvPr id="0" name=""/>
        <dsp:cNvSpPr/>
      </dsp:nvSpPr>
      <dsp:spPr>
        <a:xfrm>
          <a:off x="6366118" y="2519681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10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6366118" y="2519681"/>
        <a:ext cx="1060791" cy="323541"/>
      </dsp:txXfrm>
    </dsp:sp>
    <dsp:sp modelId="{94258EC6-C451-48D4-915C-C3A76364BD4F}">
      <dsp:nvSpPr>
        <dsp:cNvPr id="0" name=""/>
        <dsp:cNvSpPr/>
      </dsp:nvSpPr>
      <dsp:spPr>
        <a:xfrm>
          <a:off x="6366118" y="2975821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5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6366118" y="2975821"/>
        <a:ext cx="1060791" cy="323541"/>
      </dsp:txXfrm>
    </dsp:sp>
    <dsp:sp modelId="{9BEC538C-1932-4DC0-9DD6-B3003B587A60}">
      <dsp:nvSpPr>
        <dsp:cNvPr id="0" name=""/>
        <dsp:cNvSpPr/>
      </dsp:nvSpPr>
      <dsp:spPr>
        <a:xfrm>
          <a:off x="5093168" y="3203891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100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5093168" y="3203891"/>
        <a:ext cx="1060791" cy="323541"/>
      </dsp:txXfrm>
    </dsp:sp>
    <dsp:sp modelId="{077477DA-95B4-4218-9A92-A9959D34503F}">
      <dsp:nvSpPr>
        <dsp:cNvPr id="0" name=""/>
        <dsp:cNvSpPr/>
      </dsp:nvSpPr>
      <dsp:spPr>
        <a:xfrm>
          <a:off x="1274319" y="2633716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100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1274319" y="2633716"/>
        <a:ext cx="1060791" cy="3235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E4DCF-3601-4F7F-B937-9CE0F868AE87}">
      <dsp:nvSpPr>
        <dsp:cNvPr id="0" name=""/>
        <dsp:cNvSpPr/>
      </dsp:nvSpPr>
      <dsp:spPr>
        <a:xfrm>
          <a:off x="1199565" y="0"/>
          <a:ext cx="4798265" cy="4798265"/>
        </a:xfrm>
        <a:prstGeom prst="ellipse">
          <a:avLst/>
        </a:prstGeom>
        <a:solidFill>
          <a:srgbClr val="3D4B70">
            <a:alpha val="8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复杂应用</a:t>
          </a:r>
        </a:p>
      </dsp:txBody>
      <dsp:txXfrm>
        <a:off x="2927900" y="239913"/>
        <a:ext cx="1341594" cy="719739"/>
      </dsp:txXfrm>
    </dsp:sp>
    <dsp:sp modelId="{B220A39D-4D19-48C5-936C-97934FEC27F4}">
      <dsp:nvSpPr>
        <dsp:cNvPr id="0" name=""/>
        <dsp:cNvSpPr/>
      </dsp:nvSpPr>
      <dsp:spPr>
        <a:xfrm>
          <a:off x="1679391" y="959652"/>
          <a:ext cx="3838612" cy="3838612"/>
        </a:xfrm>
        <a:prstGeom prst="ellipse">
          <a:avLst/>
        </a:prstGeom>
        <a:solidFill>
          <a:schemeClr val="bg2">
            <a:alpha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操作</a:t>
          </a:r>
        </a:p>
      </dsp:txBody>
      <dsp:txXfrm>
        <a:off x="2927900" y="1189969"/>
        <a:ext cx="1341594" cy="690950"/>
      </dsp:txXfrm>
    </dsp:sp>
    <dsp:sp modelId="{C5F516D8-B860-4C82-8427-F29475372E75}">
      <dsp:nvSpPr>
        <dsp:cNvPr id="0" name=""/>
        <dsp:cNvSpPr/>
      </dsp:nvSpPr>
      <dsp:spPr>
        <a:xfrm>
          <a:off x="2159218" y="1919305"/>
          <a:ext cx="2878959" cy="2878959"/>
        </a:xfrm>
        <a:prstGeom prst="ellipse">
          <a:avLst/>
        </a:prstGeom>
        <a:solidFill>
          <a:schemeClr val="bg2">
            <a:lumMod val="75000"/>
            <a:alpha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渲染</a:t>
          </a:r>
        </a:p>
      </dsp:txBody>
      <dsp:txXfrm>
        <a:off x="2927900" y="2135227"/>
        <a:ext cx="1341594" cy="647765"/>
      </dsp:txXfrm>
    </dsp:sp>
    <dsp:sp modelId="{7FB6419D-DAB8-497E-8D1C-E754671910A8}">
      <dsp:nvSpPr>
        <dsp:cNvPr id="0" name=""/>
        <dsp:cNvSpPr/>
      </dsp:nvSpPr>
      <dsp:spPr>
        <a:xfrm>
          <a:off x="2639044" y="2878958"/>
          <a:ext cx="1919306" cy="1919306"/>
        </a:xfrm>
        <a:prstGeom prst="ellipse">
          <a:avLst/>
        </a:prstGeom>
        <a:solidFill>
          <a:schemeClr val="accent4">
            <a:alpha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计算</a:t>
          </a:r>
        </a:p>
      </dsp:txBody>
      <dsp:txXfrm>
        <a:off x="2920120" y="3358785"/>
        <a:ext cx="1357154" cy="9596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图片包含 户外艺术系列&#10;&#10;已生成高可信度的说明">
            <a:extLst>
              <a:ext uri="{FF2B5EF4-FFF2-40B4-BE49-F238E27FC236}">
                <a16:creationId xmlns:a16="http://schemas.microsoft.com/office/drawing/2014/main" id="{ABA7B7BC-2EA9-4B48-9EC2-D10CCCF93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4" b="26801"/>
          <a:stretch/>
        </p:blipFill>
        <p:spPr>
          <a:xfrm rot="12564080">
            <a:off x="6450603" y="733020"/>
            <a:ext cx="4319990" cy="5083530"/>
          </a:xfrm>
          <a:prstGeom prst="rect">
            <a:avLst/>
          </a:prstGeom>
        </p:spPr>
      </p:pic>
      <p:pic>
        <p:nvPicPr>
          <p:cNvPr id="11" name="图片 10" descr="图片包含 户外艺术系列&#10;&#10;已生成高可信度的说明">
            <a:extLst>
              <a:ext uri="{FF2B5EF4-FFF2-40B4-BE49-F238E27FC236}">
                <a16:creationId xmlns:a16="http://schemas.microsoft.com/office/drawing/2014/main" id="{3EA6A347-BDFB-419C-B6F7-63BF6CC4CA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0" b="18677"/>
          <a:stretch/>
        </p:blipFill>
        <p:spPr>
          <a:xfrm rot="14326105">
            <a:off x="2408327" y="533487"/>
            <a:ext cx="3388883" cy="4281584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928310" y="0"/>
            <a:ext cx="4335379" cy="6858000"/>
          </a:xfrm>
          <a:prstGeom prst="rect">
            <a:avLst/>
          </a:prstGeom>
          <a:solidFill>
            <a:srgbClr val="333E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2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843638" y="920163"/>
            <a:ext cx="4542965" cy="4520722"/>
            <a:chOff x="1204104" y="1959530"/>
            <a:chExt cx="4542965" cy="4520722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90" t="1993" r="30065" b="205"/>
            <a:stretch/>
          </p:blipFill>
          <p:spPr>
            <a:xfrm>
              <a:off x="2393420" y="1959530"/>
              <a:ext cx="2191537" cy="2191537"/>
            </a:xfrm>
            <a:custGeom>
              <a:avLst/>
              <a:gdLst>
                <a:gd name="connsiteX0" fmla="*/ 1113776 w 2191537"/>
                <a:gd name="connsiteY0" fmla="*/ 0 h 2191537"/>
                <a:gd name="connsiteX1" fmla="*/ 2191537 w 2191537"/>
                <a:gd name="connsiteY1" fmla="*/ 1113776 h 2191537"/>
                <a:gd name="connsiteX2" fmla="*/ 1077760 w 2191537"/>
                <a:gd name="connsiteY2" fmla="*/ 2191537 h 2191537"/>
                <a:gd name="connsiteX3" fmla="*/ 0 w 2191537"/>
                <a:gd name="connsiteY3" fmla="*/ 1077760 h 219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1537" h="2191537">
                  <a:moveTo>
                    <a:pt x="1113776" y="0"/>
                  </a:moveTo>
                  <a:lnTo>
                    <a:pt x="2191537" y="1113776"/>
                  </a:lnTo>
                  <a:lnTo>
                    <a:pt x="1077760" y="2191537"/>
                  </a:lnTo>
                  <a:lnTo>
                    <a:pt x="0" y="1077760"/>
                  </a:lnTo>
                  <a:close/>
                </a:path>
              </a:pathLst>
            </a:custGeom>
            <a:ln w="38100">
              <a:solidFill>
                <a:schemeClr val="bg1"/>
              </a:solidFill>
            </a:ln>
          </p:spPr>
        </p:pic>
        <p:sp>
          <p:nvSpPr>
            <p:cNvPr id="22" name="任意多边形 21"/>
            <p:cNvSpPr>
              <a:spLocks noChangeAspect="1"/>
            </p:cNvSpPr>
            <p:nvPr/>
          </p:nvSpPr>
          <p:spPr>
            <a:xfrm>
              <a:off x="1204104" y="3092629"/>
              <a:ext cx="2191537" cy="2183526"/>
            </a:xfrm>
            <a:custGeom>
              <a:avLst/>
              <a:gdLst>
                <a:gd name="connsiteX0" fmla="*/ 1113775 w 2191537"/>
                <a:gd name="connsiteY0" fmla="*/ 0 h 2183526"/>
                <a:gd name="connsiteX1" fmla="*/ 1113778 w 2191537"/>
                <a:gd name="connsiteY1" fmla="*/ 0 h 2183526"/>
                <a:gd name="connsiteX2" fmla="*/ 2191537 w 2191537"/>
                <a:gd name="connsiteY2" fmla="*/ 1113775 h 2183526"/>
                <a:gd name="connsiteX3" fmla="*/ 1086037 w 2191537"/>
                <a:gd name="connsiteY3" fmla="*/ 2183526 h 2183526"/>
                <a:gd name="connsiteX4" fmla="*/ 1070009 w 2191537"/>
                <a:gd name="connsiteY4" fmla="*/ 2183526 h 2183526"/>
                <a:gd name="connsiteX5" fmla="*/ 0 w 2191537"/>
                <a:gd name="connsiteY5" fmla="*/ 1077759 h 218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1537" h="2183526">
                  <a:moveTo>
                    <a:pt x="1113775" y="0"/>
                  </a:moveTo>
                  <a:lnTo>
                    <a:pt x="1113778" y="0"/>
                  </a:lnTo>
                  <a:lnTo>
                    <a:pt x="2191537" y="1113775"/>
                  </a:lnTo>
                  <a:lnTo>
                    <a:pt x="1086037" y="2183526"/>
                  </a:lnTo>
                  <a:lnTo>
                    <a:pt x="1070009" y="2183526"/>
                  </a:lnTo>
                  <a:lnTo>
                    <a:pt x="0" y="1077759"/>
                  </a:lnTo>
                  <a:close/>
                </a:path>
              </a:pathLst>
            </a:custGeom>
            <a:blipFill dpi="0" rotWithShape="1">
              <a:blip r:embed="rId4"/>
              <a:srcRect/>
              <a:stretch>
                <a:fillRect t="-61224" b="-60998"/>
              </a:stretch>
            </a:blip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>
              <a:spLocks noChangeAspect="1"/>
            </p:cNvSpPr>
            <p:nvPr/>
          </p:nvSpPr>
          <p:spPr>
            <a:xfrm>
              <a:off x="3555531" y="3150615"/>
              <a:ext cx="2191538" cy="2191538"/>
            </a:xfrm>
            <a:custGeom>
              <a:avLst/>
              <a:gdLst>
                <a:gd name="connsiteX0" fmla="*/ 1113777 w 2191538"/>
                <a:gd name="connsiteY0" fmla="*/ 0 h 2191538"/>
                <a:gd name="connsiteX1" fmla="*/ 2191538 w 2191538"/>
                <a:gd name="connsiteY1" fmla="*/ 1113777 h 2191538"/>
                <a:gd name="connsiteX2" fmla="*/ 1077761 w 2191538"/>
                <a:gd name="connsiteY2" fmla="*/ 2191538 h 2191538"/>
                <a:gd name="connsiteX3" fmla="*/ 0 w 2191538"/>
                <a:gd name="connsiteY3" fmla="*/ 1077761 h 2191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1538" h="2191538">
                  <a:moveTo>
                    <a:pt x="1113777" y="0"/>
                  </a:moveTo>
                  <a:lnTo>
                    <a:pt x="2191538" y="1113777"/>
                  </a:lnTo>
                  <a:lnTo>
                    <a:pt x="1077761" y="2191538"/>
                  </a:lnTo>
                  <a:lnTo>
                    <a:pt x="0" y="1077761"/>
                  </a:lnTo>
                  <a:close/>
                </a:path>
              </a:pathLst>
            </a:custGeom>
            <a:blipFill dpi="0" rotWithShape="1">
              <a:blip r:embed="rId5"/>
              <a:srcRect/>
              <a:stretch>
                <a:fillRect/>
              </a:stretch>
            </a:blip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>
              <a:spLocks noChangeAspect="1"/>
            </p:cNvSpPr>
            <p:nvPr/>
          </p:nvSpPr>
          <p:spPr>
            <a:xfrm>
              <a:off x="2377922" y="4288715"/>
              <a:ext cx="2191537" cy="2191537"/>
            </a:xfrm>
            <a:custGeom>
              <a:avLst/>
              <a:gdLst>
                <a:gd name="connsiteX0" fmla="*/ 1113776 w 2191537"/>
                <a:gd name="connsiteY0" fmla="*/ 0 h 2191537"/>
                <a:gd name="connsiteX1" fmla="*/ 2191537 w 2191537"/>
                <a:gd name="connsiteY1" fmla="*/ 1113776 h 2191537"/>
                <a:gd name="connsiteX2" fmla="*/ 1077760 w 2191537"/>
                <a:gd name="connsiteY2" fmla="*/ 2191537 h 2191537"/>
                <a:gd name="connsiteX3" fmla="*/ 0 w 2191537"/>
                <a:gd name="connsiteY3" fmla="*/ 1077760 h 219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1537" h="2191537">
                  <a:moveTo>
                    <a:pt x="1113776" y="0"/>
                  </a:moveTo>
                  <a:lnTo>
                    <a:pt x="2191537" y="1113776"/>
                  </a:lnTo>
                  <a:lnTo>
                    <a:pt x="1077760" y="2191537"/>
                  </a:lnTo>
                  <a:lnTo>
                    <a:pt x="0" y="1077760"/>
                  </a:lnTo>
                  <a:close/>
                </a:path>
              </a:pathLst>
            </a:custGeom>
            <a:blipFill dpi="0" rotWithShape="1">
              <a:blip r:embed="rId6"/>
              <a:srcRect/>
              <a:stretch>
                <a:fillRect/>
              </a:stretch>
            </a:blip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5731571" y="4259181"/>
            <a:ext cx="5433734" cy="625640"/>
          </a:xfrm>
          <a:prstGeom prst="rect">
            <a:avLst/>
          </a:prstGeom>
          <a:solidFill>
            <a:srgbClr val="2D7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438273" y="2313124"/>
            <a:ext cx="5496853" cy="2302518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21" y="181114"/>
            <a:ext cx="1935385" cy="40744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38273" y="2612071"/>
            <a:ext cx="55719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如何从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壹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数据分析报表</a:t>
            </a:r>
          </a:p>
        </p:txBody>
      </p:sp>
      <p:sp>
        <p:nvSpPr>
          <p:cNvPr id="12" name="L 形 11"/>
          <p:cNvSpPr/>
          <p:nvPr/>
        </p:nvSpPr>
        <p:spPr>
          <a:xfrm rot="10800000">
            <a:off x="10023744" y="2428840"/>
            <a:ext cx="804537" cy="825804"/>
          </a:xfrm>
          <a:prstGeom prst="corner">
            <a:avLst>
              <a:gd name="adj1" fmla="val 25511"/>
              <a:gd name="adj2" fmla="val 254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5E8E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74927" y="5772486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独书先生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022793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功能与架构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36"/>
          <a:stretch/>
        </p:blipFill>
        <p:spPr>
          <a:xfrm>
            <a:off x="415804" y="1682227"/>
            <a:ext cx="11230763" cy="4926407"/>
          </a:xfrm>
          <a:prstGeom prst="rect">
            <a:avLst/>
          </a:prstGeom>
          <a:ln w="57150">
            <a:solidFill>
              <a:srgbClr val="333E51"/>
            </a:solidFill>
          </a:ln>
        </p:spPr>
      </p:pic>
      <p:sp>
        <p:nvSpPr>
          <p:cNvPr id="28" name="文本框 27"/>
          <p:cNvSpPr txBox="1"/>
          <p:nvPr/>
        </p:nvSpPr>
        <p:spPr>
          <a:xfrm>
            <a:off x="4092192" y="941071"/>
            <a:ext cx="3841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嵌套公式</a:t>
            </a:r>
            <a:r>
              <a:rPr lang="zh-CN" altLang="en-US" sz="32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32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着色</a:t>
            </a:r>
            <a:endParaRPr lang="zh-CN" altLang="en-US" sz="40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65899" y="112083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91853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功能与架构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179456" y="927018"/>
            <a:ext cx="3841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样式渲染</a:t>
            </a:r>
            <a:r>
              <a:rPr lang="en-US" altLang="zh-CN" sz="32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公式导入</a:t>
            </a:r>
            <a:endParaRPr lang="zh-CN" altLang="en-US" sz="40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33552" y="83409"/>
            <a:ext cx="6238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4"/>
          <a:stretch/>
        </p:blipFill>
        <p:spPr>
          <a:xfrm>
            <a:off x="917994" y="1614066"/>
            <a:ext cx="5113190" cy="4944566"/>
          </a:xfrm>
          <a:prstGeom prst="rect">
            <a:avLst/>
          </a:prstGeom>
          <a:ln w="38100">
            <a:solidFill>
              <a:srgbClr val="333E5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t="5098" r="28257" b="7689"/>
          <a:stretch/>
        </p:blipFill>
        <p:spPr>
          <a:xfrm>
            <a:off x="6175690" y="1582170"/>
            <a:ext cx="5117239" cy="4976462"/>
          </a:xfrm>
          <a:prstGeom prst="rect">
            <a:avLst/>
          </a:prstGeom>
          <a:ln w="38100">
            <a:solidFill>
              <a:srgbClr val="333E51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773488" y="632252"/>
            <a:ext cx="30380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2D7FF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LuckySheet</a:t>
            </a:r>
            <a:endParaRPr lang="zh-CN" altLang="en-US" sz="4400" b="1" dirty="0">
              <a:solidFill>
                <a:srgbClr val="2D7FF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944955" y="632252"/>
            <a:ext cx="15007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22744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Excel</a:t>
            </a:r>
            <a:endParaRPr lang="zh-CN" altLang="en-US" sz="4400" b="1" dirty="0">
              <a:solidFill>
                <a:srgbClr val="22744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流程图: 过程 9"/>
          <p:cNvSpPr/>
          <p:nvPr/>
        </p:nvSpPr>
        <p:spPr>
          <a:xfrm>
            <a:off x="917994" y="1409015"/>
            <a:ext cx="1656764" cy="65692"/>
          </a:xfrm>
          <a:prstGeom prst="flowChartProcess">
            <a:avLst/>
          </a:prstGeom>
          <a:solidFill>
            <a:srgbClr val="2D7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过程 12"/>
          <p:cNvSpPr/>
          <p:nvPr/>
        </p:nvSpPr>
        <p:spPr>
          <a:xfrm>
            <a:off x="10335125" y="1401693"/>
            <a:ext cx="957803" cy="67596"/>
          </a:xfrm>
          <a:prstGeom prst="flowChartProcess">
            <a:avLst/>
          </a:prstGeom>
          <a:solidFill>
            <a:srgbClr val="2274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66381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演示EXCEL">
            <a:hlinkClick r:id="" action="ppaction://media"/>
            <a:extLst>
              <a:ext uri="{FF2B5EF4-FFF2-40B4-BE49-F238E27FC236}">
                <a16:creationId xmlns:a16="http://schemas.microsoft.com/office/drawing/2014/main" id="{81FDC068-1A98-4499-83C5-666C2C377C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175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51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功能与架构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078971" y="865194"/>
            <a:ext cx="4088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数据透视表</a:t>
            </a:r>
            <a:endParaRPr lang="zh-CN" altLang="en-US" sz="40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23746" y="83409"/>
            <a:ext cx="843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868" y="1876927"/>
            <a:ext cx="7615808" cy="4870409"/>
          </a:xfrm>
          <a:prstGeom prst="rect">
            <a:avLst/>
          </a:prstGeom>
          <a:ln w="38100">
            <a:solidFill>
              <a:srgbClr val="333E5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4286709" y="1449969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用户利用电子表格进行数据分析的利器</a:t>
            </a:r>
          </a:p>
        </p:txBody>
      </p:sp>
    </p:spTree>
    <p:extLst>
      <p:ext uri="{BB962C8B-B14F-4D97-AF65-F5344CB8AC3E}">
        <p14:creationId xmlns:p14="http://schemas.microsoft.com/office/powerpoint/2010/main" val="37882943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76926" y="2265583"/>
            <a:ext cx="7202540" cy="2907995"/>
          </a:xfrm>
          <a:prstGeom prst="rect">
            <a:avLst/>
          </a:prstGeom>
          <a:solidFill>
            <a:srgbClr val="2D7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07106" y="2262156"/>
            <a:ext cx="6767743" cy="2624026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2346159" y="1708484"/>
            <a:ext cx="1985210" cy="1938908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过程 7"/>
          <p:cNvSpPr/>
          <p:nvPr/>
        </p:nvSpPr>
        <p:spPr>
          <a:xfrm>
            <a:off x="2346159" y="3727202"/>
            <a:ext cx="1985210" cy="592354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18871" y="1957855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rgbClr val="3D4B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9600" dirty="0">
              <a:solidFill>
                <a:srgbClr val="3D4B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54931" y="3814911"/>
            <a:ext cx="176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3D4B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TWO</a:t>
            </a:r>
            <a:endParaRPr lang="zh-CN" altLang="en-US" sz="2400" dirty="0">
              <a:solidFill>
                <a:srgbClr val="3D4B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16575" y="247431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核心算法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758893" y="2756090"/>
            <a:ext cx="1695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 Algorithm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92316" y="3291120"/>
            <a:ext cx="17620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公式解析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联动更新</a:t>
            </a:r>
          </a:p>
        </p:txBody>
      </p:sp>
      <p:sp>
        <p:nvSpPr>
          <p:cNvPr id="14" name="任意多边形 13"/>
          <p:cNvSpPr/>
          <p:nvPr/>
        </p:nvSpPr>
        <p:spPr>
          <a:xfrm rot="5400000">
            <a:off x="8776738" y="4178240"/>
            <a:ext cx="605456" cy="605456"/>
          </a:xfrm>
          <a:custGeom>
            <a:avLst/>
            <a:gdLst>
              <a:gd name="connsiteX0" fmla="*/ 0 w 995767"/>
              <a:gd name="connsiteY0" fmla="*/ 0 h 995767"/>
              <a:gd name="connsiteX1" fmla="*/ 995767 w 995767"/>
              <a:gd name="connsiteY1" fmla="*/ 0 h 995767"/>
              <a:gd name="connsiteX2" fmla="*/ 995767 w 995767"/>
              <a:gd name="connsiteY2" fmla="*/ 995767 h 995767"/>
              <a:gd name="connsiteX3" fmla="*/ 988068 w 995767"/>
              <a:gd name="connsiteY3" fmla="*/ 995767 h 995767"/>
              <a:gd name="connsiteX4" fmla="*/ 0 w 995767"/>
              <a:gd name="connsiteY4" fmla="*/ 7700 h 99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767" h="995767">
                <a:moveTo>
                  <a:pt x="0" y="0"/>
                </a:moveTo>
                <a:lnTo>
                  <a:pt x="995767" y="0"/>
                </a:lnTo>
                <a:lnTo>
                  <a:pt x="995767" y="995767"/>
                </a:lnTo>
                <a:lnTo>
                  <a:pt x="988068" y="995767"/>
                </a:lnTo>
                <a:lnTo>
                  <a:pt x="0" y="7700"/>
                </a:lnTo>
                <a:close/>
              </a:path>
            </a:pathLst>
          </a:custGeom>
          <a:solidFill>
            <a:srgbClr val="E5E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48417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核心算法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092192" y="941071"/>
            <a:ext cx="3877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公式解析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基本思路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65899" y="112083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65498" y="1585806"/>
            <a:ext cx="433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2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A1:B3, E5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)+1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42999" y="2838414"/>
            <a:ext cx="10058401" cy="3752605"/>
          </a:xfrm>
          <a:prstGeom prst="rect">
            <a:avLst/>
          </a:prstGeom>
          <a:solidFill>
            <a:srgbClr val="4C5A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大括号 9"/>
          <p:cNvSpPr/>
          <p:nvPr/>
        </p:nvSpPr>
        <p:spPr>
          <a:xfrm rot="5400000">
            <a:off x="4644252" y="1774496"/>
            <a:ext cx="54696" cy="697832"/>
          </a:xfrm>
          <a:prstGeom prst="rightBrace">
            <a:avLst>
              <a:gd name="adj1" fmla="val 15274"/>
              <a:gd name="adj2" fmla="val 46930"/>
            </a:avLst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大括号 11"/>
          <p:cNvSpPr/>
          <p:nvPr/>
        </p:nvSpPr>
        <p:spPr>
          <a:xfrm rot="5400000">
            <a:off x="6302518" y="1096066"/>
            <a:ext cx="61143" cy="2087064"/>
          </a:xfrm>
          <a:prstGeom prst="rightBrace">
            <a:avLst>
              <a:gd name="adj1" fmla="val 15274"/>
              <a:gd name="adj2" fmla="val 46930"/>
            </a:avLst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288045" y="232531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函数名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506520" y="2325310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单元格范围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1258928845"/>
              </p:ext>
            </p:extLst>
          </p:nvPr>
        </p:nvGraphicFramePr>
        <p:xfrm>
          <a:off x="2269089" y="3458435"/>
          <a:ext cx="8128000" cy="1813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右大括号 15"/>
          <p:cNvSpPr/>
          <p:nvPr/>
        </p:nvSpPr>
        <p:spPr>
          <a:xfrm rot="5400000">
            <a:off x="7805716" y="1849939"/>
            <a:ext cx="91963" cy="610581"/>
          </a:xfrm>
          <a:prstGeom prst="rightBrace">
            <a:avLst>
              <a:gd name="adj1" fmla="val 15274"/>
              <a:gd name="adj2" fmla="val 46930"/>
            </a:avLst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265335" y="23253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算数运算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288045" y="2953275"/>
            <a:ext cx="3738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形成四则运算的抽象语法树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AST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3695" y="5813330"/>
            <a:ext cx="9044464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400" dirty="0" err="1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Eval</a:t>
            </a:r>
            <a:r>
              <a:rPr lang="en-US" altLang="zh-CN" sz="4400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(“</a:t>
            </a:r>
            <a:r>
              <a:rPr lang="en-US" altLang="zh-CN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_.sum</a:t>
            </a:r>
            <a:r>
              <a:rPr lang="en-US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en-US" altLang="zh-CN" sz="4400" b="1" dirty="0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[[1,2], [3,4]…]</a:t>
            </a:r>
            <a:r>
              <a:rPr lang="en-US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</a:t>
            </a:r>
            <a:r>
              <a:rPr lang="en-US" altLang="zh-CN" sz="4400" b="1" dirty="0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r>
              <a:rPr lang="en-US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en-US" altLang="zh-CN" sz="4400" b="1" dirty="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+ 1</a:t>
            </a:r>
            <a:r>
              <a:rPr lang="en-US" altLang="zh-CN" sz="4400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”)</a:t>
            </a:r>
            <a:endParaRPr lang="zh-CN" altLang="en-US" sz="4400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17332" y="39734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操作符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061219" y="527182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常数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061219" y="353800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528360" y="3585911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528360" y="4372652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878560" y="545487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解析并执行：</a:t>
            </a:r>
          </a:p>
        </p:txBody>
      </p:sp>
    </p:spTree>
    <p:extLst>
      <p:ext uri="{BB962C8B-B14F-4D97-AF65-F5344CB8AC3E}">
        <p14:creationId xmlns:p14="http://schemas.microsoft.com/office/powerpoint/2010/main" val="253008577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核心算法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092192" y="941071"/>
            <a:ext cx="3877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lang="zh-CN" altLang="en-US" sz="4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65899" y="112083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91125" y="1868402"/>
            <a:ext cx="10058401" cy="4748966"/>
          </a:xfrm>
          <a:prstGeom prst="rect">
            <a:avLst/>
          </a:prstGeom>
          <a:solidFill>
            <a:srgbClr val="4C5A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607588" y="2066352"/>
            <a:ext cx="939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=(sum(max(B1:C10,10)*5-100,((1+1)*2+5)/2,10)+count(B1:C10,10*5-100))*5-100</a:t>
            </a:r>
          </a:p>
        </p:txBody>
      </p:sp>
      <p:graphicFrame>
        <p:nvGraphicFramePr>
          <p:cNvPr id="24" name="图示 23"/>
          <p:cNvGraphicFramePr/>
          <p:nvPr>
            <p:extLst>
              <p:ext uri="{D42A27DB-BD31-4B8C-83A1-F6EECF244321}">
                <p14:modId xmlns:p14="http://schemas.microsoft.com/office/powerpoint/2010/main" val="2361415565"/>
              </p:ext>
            </p:extLst>
          </p:nvPr>
        </p:nvGraphicFramePr>
        <p:xfrm>
          <a:off x="1233235" y="2501974"/>
          <a:ext cx="9974179" cy="3994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215078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329671" y="1737043"/>
            <a:ext cx="8380480" cy="2113971"/>
          </a:xfrm>
          <a:prstGeom prst="rect">
            <a:avLst/>
          </a:prstGeom>
          <a:solidFill>
            <a:srgbClr val="4C5A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菱形 3"/>
          <p:cNvSpPr/>
          <p:nvPr/>
        </p:nvSpPr>
        <p:spPr>
          <a:xfrm>
            <a:off x="1352216" y="1080013"/>
            <a:ext cx="1954910" cy="1954910"/>
          </a:xfrm>
          <a:prstGeom prst="diamond">
            <a:avLst/>
          </a:prstGeom>
          <a:solidFill>
            <a:srgbClr val="2C7CF1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078970" y="4300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核心算法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912249" y="878318"/>
            <a:ext cx="4153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公式解析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65899" y="112083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66760" y="1472453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12" name="矩形 11"/>
          <p:cNvSpPr/>
          <p:nvPr/>
        </p:nvSpPr>
        <p:spPr>
          <a:xfrm>
            <a:off x="1352217" y="4547210"/>
            <a:ext cx="8380720" cy="2113971"/>
          </a:xfrm>
          <a:prstGeom prst="rect">
            <a:avLst/>
          </a:prstGeom>
          <a:solidFill>
            <a:srgbClr val="4C5A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8755241" y="3851014"/>
            <a:ext cx="1954910" cy="1954910"/>
          </a:xfrm>
          <a:prstGeom prst="diamond">
            <a:avLst/>
          </a:prstGeom>
          <a:solidFill>
            <a:srgbClr val="2C7CF1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178458" y="4228304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40376" y="1903136"/>
            <a:ext cx="64998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逐个字母地读取伪代码，根据关键字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keywords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生成标识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(tokens)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</a:t>
            </a:r>
          </a:p>
        </p:txBody>
      </p:sp>
      <p:sp>
        <p:nvSpPr>
          <p:cNvPr id="7" name="矩形 6"/>
          <p:cNvSpPr/>
          <p:nvPr/>
        </p:nvSpPr>
        <p:spPr>
          <a:xfrm>
            <a:off x="3307126" y="2833345"/>
            <a:ext cx="6134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Keywords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：括号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 ) 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逗号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双引号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 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花括号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 } 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单引号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‘ 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11426" y="3300396"/>
            <a:ext cx="463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Tokens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：包括运算符、函数名、参数、常数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803801" y="4757848"/>
            <a:ext cx="7169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根据标识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(tokens)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列表，递归生成抽象语法树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01921" y="5428633"/>
            <a:ext cx="6912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生成过程中，为了避开括号的影响，需要使用后缀表达式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逆波兰式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修改标识顺序，最终组装为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</a:p>
        </p:txBody>
      </p:sp>
      <p:sp>
        <p:nvSpPr>
          <p:cNvPr id="9" name="矩形 8"/>
          <p:cNvSpPr/>
          <p:nvPr/>
        </p:nvSpPr>
        <p:spPr>
          <a:xfrm>
            <a:off x="2257156" y="6183406"/>
            <a:ext cx="2414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:1+((2+3)×4)-5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79813" y="6209204"/>
            <a:ext cx="1925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后缀表达式结果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374216" y="6209204"/>
            <a:ext cx="2079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2 3 + 4 × + 5 -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35921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578440-B3D9-464A-9430-ED308630C3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3" t="1341" r="16710" b="63425"/>
          <a:stretch/>
        </p:blipFill>
        <p:spPr>
          <a:xfrm>
            <a:off x="3503676" y="2367853"/>
            <a:ext cx="5061483" cy="387978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78970" y="4300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核心算法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092192" y="941071"/>
            <a:ext cx="3877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链式更新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56091" y="111670"/>
            <a:ext cx="6238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76961" y="1858586"/>
            <a:ext cx="400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更新，影响公式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800047" y="3801305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757219" y="3801305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756720" y="5204690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757219" y="5204690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49979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966614" y="1636708"/>
            <a:ext cx="6645887" cy="1463247"/>
          </a:xfrm>
          <a:prstGeom prst="rect">
            <a:avLst/>
          </a:prstGeom>
          <a:solidFill>
            <a:srgbClr val="4C5A6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078970" y="4300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核心算法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099131" y="816365"/>
            <a:ext cx="38779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链式计算</a:t>
            </a:r>
            <a:r>
              <a:rPr lang="zh-CN" altLang="en-US" sz="4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56091" y="111670"/>
            <a:ext cx="6238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95812" y="232573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公式信息需要同时存储在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</a:t>
            </a:r>
          </a:p>
        </p:txBody>
      </p:sp>
      <p:sp>
        <p:nvSpPr>
          <p:cNvPr id="16" name="椭圆 15"/>
          <p:cNvSpPr/>
          <p:nvPr/>
        </p:nvSpPr>
        <p:spPr>
          <a:xfrm>
            <a:off x="2400125" y="2005786"/>
            <a:ext cx="676429" cy="676429"/>
          </a:xfrm>
          <a:prstGeom prst="ellipse">
            <a:avLst/>
          </a:prstGeom>
          <a:solidFill>
            <a:srgbClr val="2D7FF9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iconfont-1191-801512"/>
          <p:cNvSpPr>
            <a:spLocks noChangeAspect="1"/>
          </p:cNvSpPr>
          <p:nvPr/>
        </p:nvSpPr>
        <p:spPr bwMode="auto">
          <a:xfrm>
            <a:off x="2577069" y="2177597"/>
            <a:ext cx="322540" cy="332805"/>
          </a:xfrm>
          <a:custGeom>
            <a:avLst/>
            <a:gdLst>
              <a:gd name="T0" fmla="*/ 40 w 7790"/>
              <a:gd name="T1" fmla="*/ 0 h 8036"/>
              <a:gd name="T2" fmla="*/ 3458 w 7790"/>
              <a:gd name="T3" fmla="*/ 0 h 8036"/>
              <a:gd name="T4" fmla="*/ 3458 w 7790"/>
              <a:gd name="T5" fmla="*/ 3418 h 8036"/>
              <a:gd name="T6" fmla="*/ 40 w 7790"/>
              <a:gd name="T7" fmla="*/ 3418 h 8036"/>
              <a:gd name="T8" fmla="*/ 40 w 7790"/>
              <a:gd name="T9" fmla="*/ 0 h 8036"/>
              <a:gd name="T10" fmla="*/ 7790 w 7790"/>
              <a:gd name="T11" fmla="*/ 1695 h 8036"/>
              <a:gd name="T12" fmla="*/ 6170 w 7790"/>
              <a:gd name="T13" fmla="*/ 103 h 8036"/>
              <a:gd name="T14" fmla="*/ 4577 w 7790"/>
              <a:gd name="T15" fmla="*/ 1723 h 8036"/>
              <a:gd name="T16" fmla="*/ 6198 w 7790"/>
              <a:gd name="T17" fmla="*/ 3316 h 8036"/>
              <a:gd name="T18" fmla="*/ 7790 w 7790"/>
              <a:gd name="T19" fmla="*/ 1695 h 8036"/>
              <a:gd name="T20" fmla="*/ 0 w 7790"/>
              <a:gd name="T21" fmla="*/ 4618 h 8036"/>
              <a:gd name="T22" fmla="*/ 3417 w 7790"/>
              <a:gd name="T23" fmla="*/ 4618 h 8036"/>
              <a:gd name="T24" fmla="*/ 3417 w 7790"/>
              <a:gd name="T25" fmla="*/ 8036 h 8036"/>
              <a:gd name="T26" fmla="*/ 0 w 7790"/>
              <a:gd name="T27" fmla="*/ 8036 h 8036"/>
              <a:gd name="T28" fmla="*/ 0 w 7790"/>
              <a:gd name="T29" fmla="*/ 4618 h 8036"/>
              <a:gd name="T30" fmla="*/ 4353 w 7790"/>
              <a:gd name="T31" fmla="*/ 4618 h 8036"/>
              <a:gd name="T32" fmla="*/ 7770 w 7790"/>
              <a:gd name="T33" fmla="*/ 4618 h 8036"/>
              <a:gd name="T34" fmla="*/ 7770 w 7790"/>
              <a:gd name="T35" fmla="*/ 8036 h 8036"/>
              <a:gd name="T36" fmla="*/ 4353 w 7790"/>
              <a:gd name="T37" fmla="*/ 8036 h 8036"/>
              <a:gd name="T38" fmla="*/ 4353 w 7790"/>
              <a:gd name="T39" fmla="*/ 4618 h 8036"/>
              <a:gd name="T40" fmla="*/ 4353 w 7790"/>
              <a:gd name="T41" fmla="*/ 4618 h 8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790" h="8036">
                <a:moveTo>
                  <a:pt x="40" y="0"/>
                </a:moveTo>
                <a:lnTo>
                  <a:pt x="3458" y="0"/>
                </a:lnTo>
                <a:lnTo>
                  <a:pt x="3458" y="3418"/>
                </a:lnTo>
                <a:lnTo>
                  <a:pt x="40" y="3418"/>
                </a:lnTo>
                <a:lnTo>
                  <a:pt x="40" y="0"/>
                </a:lnTo>
                <a:close/>
                <a:moveTo>
                  <a:pt x="7790" y="1695"/>
                </a:moveTo>
                <a:lnTo>
                  <a:pt x="6170" y="103"/>
                </a:lnTo>
                <a:lnTo>
                  <a:pt x="4577" y="1723"/>
                </a:lnTo>
                <a:lnTo>
                  <a:pt x="6198" y="3316"/>
                </a:lnTo>
                <a:lnTo>
                  <a:pt x="7790" y="1695"/>
                </a:lnTo>
                <a:close/>
                <a:moveTo>
                  <a:pt x="0" y="4618"/>
                </a:moveTo>
                <a:lnTo>
                  <a:pt x="3417" y="4618"/>
                </a:lnTo>
                <a:lnTo>
                  <a:pt x="3417" y="8036"/>
                </a:lnTo>
                <a:lnTo>
                  <a:pt x="0" y="8036"/>
                </a:lnTo>
                <a:lnTo>
                  <a:pt x="0" y="4618"/>
                </a:lnTo>
                <a:close/>
                <a:moveTo>
                  <a:pt x="4353" y="4618"/>
                </a:moveTo>
                <a:lnTo>
                  <a:pt x="7770" y="4618"/>
                </a:lnTo>
                <a:lnTo>
                  <a:pt x="7770" y="8036"/>
                </a:lnTo>
                <a:lnTo>
                  <a:pt x="4353" y="8036"/>
                </a:lnTo>
                <a:lnTo>
                  <a:pt x="4353" y="4618"/>
                </a:lnTo>
                <a:close/>
                <a:moveTo>
                  <a:pt x="4353" y="4618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文本框 17"/>
          <p:cNvSpPr txBox="1"/>
          <p:nvPr/>
        </p:nvSpPr>
        <p:spPr>
          <a:xfrm>
            <a:off x="3281713" y="17379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公式存储格式</a:t>
            </a:r>
          </a:p>
        </p:txBody>
      </p:sp>
      <p:sp>
        <p:nvSpPr>
          <p:cNvPr id="35" name="矩形 34"/>
          <p:cNvSpPr/>
          <p:nvPr/>
        </p:nvSpPr>
        <p:spPr>
          <a:xfrm>
            <a:off x="2899609" y="3377356"/>
            <a:ext cx="6645887" cy="1463247"/>
          </a:xfrm>
          <a:prstGeom prst="rect">
            <a:avLst/>
          </a:prstGeom>
          <a:solidFill>
            <a:srgbClr val="4C5A6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4280269" y="4084647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得到所有与单元格更新相关的函数并形成父子关系</a:t>
            </a:r>
          </a:p>
        </p:txBody>
      </p:sp>
      <p:sp>
        <p:nvSpPr>
          <p:cNvPr id="37" name="椭圆 36"/>
          <p:cNvSpPr/>
          <p:nvPr/>
        </p:nvSpPr>
        <p:spPr>
          <a:xfrm>
            <a:off x="3333120" y="3746434"/>
            <a:ext cx="676429" cy="676429"/>
          </a:xfrm>
          <a:prstGeom prst="ellipse">
            <a:avLst/>
          </a:prstGeom>
          <a:solidFill>
            <a:srgbClr val="2D7FF9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214708" y="3478638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后进先出法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构建公式树</a:t>
            </a:r>
          </a:p>
        </p:txBody>
      </p:sp>
      <p:sp>
        <p:nvSpPr>
          <p:cNvPr id="40" name="矩形 39"/>
          <p:cNvSpPr/>
          <p:nvPr/>
        </p:nvSpPr>
        <p:spPr>
          <a:xfrm>
            <a:off x="3665620" y="5161270"/>
            <a:ext cx="6645887" cy="1463247"/>
          </a:xfrm>
          <a:prstGeom prst="rect">
            <a:avLst/>
          </a:prstGeom>
          <a:solidFill>
            <a:srgbClr val="4C5A6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5046280" y="5868561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从根节点开始遍历并计算公式值，位于根节点的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函数意味着没有被其他公式调用。</a:t>
            </a:r>
          </a:p>
        </p:txBody>
      </p:sp>
      <p:sp>
        <p:nvSpPr>
          <p:cNvPr id="42" name="椭圆 41"/>
          <p:cNvSpPr/>
          <p:nvPr/>
        </p:nvSpPr>
        <p:spPr>
          <a:xfrm>
            <a:off x="4099131" y="5530348"/>
            <a:ext cx="676429" cy="676429"/>
          </a:xfrm>
          <a:prstGeom prst="ellipse">
            <a:avLst/>
          </a:prstGeom>
          <a:solidFill>
            <a:srgbClr val="2D7FF9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4980719" y="5262552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深度优先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遍历树，处理多级调用</a:t>
            </a:r>
          </a:p>
        </p:txBody>
      </p:sp>
      <p:sp>
        <p:nvSpPr>
          <p:cNvPr id="45" name="trees_85746"/>
          <p:cNvSpPr>
            <a:spLocks noChangeAspect="1"/>
          </p:cNvSpPr>
          <p:nvPr/>
        </p:nvSpPr>
        <p:spPr bwMode="auto">
          <a:xfrm>
            <a:off x="3468861" y="3885557"/>
            <a:ext cx="393517" cy="408850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76633" h="599101">
                <a:moveTo>
                  <a:pt x="177131" y="487469"/>
                </a:moveTo>
                <a:lnTo>
                  <a:pt x="177131" y="557525"/>
                </a:lnTo>
                <a:lnTo>
                  <a:pt x="311834" y="557525"/>
                </a:lnTo>
                <a:lnTo>
                  <a:pt x="311834" y="518651"/>
                </a:lnTo>
                <a:cubicBezTo>
                  <a:pt x="282062" y="515117"/>
                  <a:pt x="253955" y="504723"/>
                  <a:pt x="229180" y="487469"/>
                </a:cubicBezTo>
                <a:close/>
                <a:moveTo>
                  <a:pt x="156311" y="22440"/>
                </a:moveTo>
                <a:cubicBezTo>
                  <a:pt x="165472" y="22440"/>
                  <a:pt x="173383" y="28261"/>
                  <a:pt x="176298" y="36784"/>
                </a:cubicBezTo>
                <a:lnTo>
                  <a:pt x="225849" y="192071"/>
                </a:lnTo>
                <a:cubicBezTo>
                  <a:pt x="256662" y="169412"/>
                  <a:pt x="293513" y="157355"/>
                  <a:pt x="332654" y="157355"/>
                </a:cubicBezTo>
                <a:cubicBezTo>
                  <a:pt x="432588" y="157355"/>
                  <a:pt x="513993" y="238636"/>
                  <a:pt x="513993" y="338627"/>
                </a:cubicBezTo>
                <a:cubicBezTo>
                  <a:pt x="513993" y="431341"/>
                  <a:pt x="443623" y="508257"/>
                  <a:pt x="353473" y="518443"/>
                </a:cubicBezTo>
                <a:lnTo>
                  <a:pt x="353473" y="557525"/>
                </a:lnTo>
                <a:lnTo>
                  <a:pt x="515451" y="557525"/>
                </a:lnTo>
                <a:cubicBezTo>
                  <a:pt x="526901" y="557525"/>
                  <a:pt x="536270" y="566879"/>
                  <a:pt x="536270" y="578313"/>
                </a:cubicBezTo>
                <a:cubicBezTo>
                  <a:pt x="536270" y="589954"/>
                  <a:pt x="526901" y="599101"/>
                  <a:pt x="515451" y="599101"/>
                </a:cubicBezTo>
                <a:lnTo>
                  <a:pt x="70950" y="599101"/>
                </a:lnTo>
                <a:cubicBezTo>
                  <a:pt x="59291" y="599101"/>
                  <a:pt x="50131" y="589954"/>
                  <a:pt x="50131" y="578313"/>
                </a:cubicBezTo>
                <a:cubicBezTo>
                  <a:pt x="50131" y="566879"/>
                  <a:pt x="59291" y="557525"/>
                  <a:pt x="70950" y="557525"/>
                </a:cubicBezTo>
                <a:lnTo>
                  <a:pt x="135491" y="557525"/>
                </a:lnTo>
                <a:lnTo>
                  <a:pt x="135491" y="487469"/>
                </a:lnTo>
                <a:lnTo>
                  <a:pt x="20775" y="487469"/>
                </a:lnTo>
                <a:cubicBezTo>
                  <a:pt x="14113" y="487469"/>
                  <a:pt x="7867" y="484351"/>
                  <a:pt x="4119" y="478946"/>
                </a:cubicBezTo>
                <a:cubicBezTo>
                  <a:pt x="163" y="473541"/>
                  <a:pt x="-1086" y="466681"/>
                  <a:pt x="996" y="460237"/>
                </a:cubicBezTo>
                <a:lnTo>
                  <a:pt x="136532" y="36784"/>
                </a:lnTo>
                <a:cubicBezTo>
                  <a:pt x="139239" y="28261"/>
                  <a:pt x="147359" y="22440"/>
                  <a:pt x="156311" y="22440"/>
                </a:cubicBezTo>
                <a:close/>
                <a:moveTo>
                  <a:pt x="474211" y="0"/>
                </a:moveTo>
                <a:cubicBezTo>
                  <a:pt x="506478" y="0"/>
                  <a:pt x="533749" y="22449"/>
                  <a:pt x="541035" y="52382"/>
                </a:cubicBezTo>
                <a:cubicBezTo>
                  <a:pt x="561228" y="55915"/>
                  <a:pt x="576633" y="73584"/>
                  <a:pt x="576633" y="94786"/>
                </a:cubicBezTo>
                <a:cubicBezTo>
                  <a:pt x="576633" y="118483"/>
                  <a:pt x="557273" y="137814"/>
                  <a:pt x="533541" y="137814"/>
                </a:cubicBezTo>
                <a:lnTo>
                  <a:pt x="414257" y="137814"/>
                </a:lnTo>
                <a:cubicBezTo>
                  <a:pt x="384280" y="137814"/>
                  <a:pt x="359715" y="113286"/>
                  <a:pt x="359715" y="83354"/>
                </a:cubicBezTo>
                <a:cubicBezTo>
                  <a:pt x="359715" y="53421"/>
                  <a:pt x="384280" y="29101"/>
                  <a:pt x="414257" y="29101"/>
                </a:cubicBezTo>
                <a:cubicBezTo>
                  <a:pt x="415298" y="29101"/>
                  <a:pt x="416547" y="29101"/>
                  <a:pt x="417796" y="29101"/>
                </a:cubicBezTo>
                <a:cubicBezTo>
                  <a:pt x="430495" y="11225"/>
                  <a:pt x="451312" y="0"/>
                  <a:pt x="4742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6" name="recycling_274885"/>
          <p:cNvSpPr>
            <a:spLocks noChangeAspect="1"/>
          </p:cNvSpPr>
          <p:nvPr/>
        </p:nvSpPr>
        <p:spPr bwMode="auto">
          <a:xfrm>
            <a:off x="4232113" y="5677034"/>
            <a:ext cx="410463" cy="383054"/>
          </a:xfrm>
          <a:custGeom>
            <a:avLst/>
            <a:gdLst>
              <a:gd name="connsiteX0" fmla="*/ 100127 w 607639"/>
              <a:gd name="connsiteY0" fmla="*/ 274006 h 567064"/>
              <a:gd name="connsiteX1" fmla="*/ 123358 w 607639"/>
              <a:gd name="connsiteY1" fmla="*/ 360555 h 567064"/>
              <a:gd name="connsiteX2" fmla="*/ 195894 w 607639"/>
              <a:gd name="connsiteY2" fmla="*/ 341184 h 567064"/>
              <a:gd name="connsiteX3" fmla="*/ 156644 w 607639"/>
              <a:gd name="connsiteY3" fmla="*/ 408983 h 567064"/>
              <a:gd name="connsiteX4" fmla="*/ 263536 w 607639"/>
              <a:gd name="connsiteY4" fmla="*/ 408983 h 567064"/>
              <a:gd name="connsiteX5" fmla="*/ 247427 w 607639"/>
              <a:gd name="connsiteY5" fmla="*/ 392900 h 567064"/>
              <a:gd name="connsiteX6" fmla="*/ 272971 w 607639"/>
              <a:gd name="connsiteY6" fmla="*/ 367308 h 567064"/>
              <a:gd name="connsiteX7" fmla="*/ 314713 w 607639"/>
              <a:gd name="connsiteY7" fmla="*/ 408983 h 567064"/>
              <a:gd name="connsiteX8" fmla="*/ 373009 w 607639"/>
              <a:gd name="connsiteY8" fmla="*/ 467186 h 567064"/>
              <a:gd name="connsiteX9" fmla="*/ 314713 w 607639"/>
              <a:gd name="connsiteY9" fmla="*/ 525389 h 567064"/>
              <a:gd name="connsiteX10" fmla="*/ 272971 w 607639"/>
              <a:gd name="connsiteY10" fmla="*/ 567064 h 567064"/>
              <a:gd name="connsiteX11" fmla="*/ 247427 w 607639"/>
              <a:gd name="connsiteY11" fmla="*/ 541473 h 567064"/>
              <a:gd name="connsiteX12" fmla="*/ 263536 w 607639"/>
              <a:gd name="connsiteY12" fmla="*/ 525389 h 567064"/>
              <a:gd name="connsiteX13" fmla="*/ 45213 w 607639"/>
              <a:gd name="connsiteY13" fmla="*/ 525389 h 567064"/>
              <a:gd name="connsiteX14" fmla="*/ 0 w 607639"/>
              <a:gd name="connsiteY14" fmla="*/ 447104 h 567064"/>
              <a:gd name="connsiteX15" fmla="*/ 397049 w 607639"/>
              <a:gd name="connsiteY15" fmla="*/ 189045 h 567064"/>
              <a:gd name="connsiteX16" fmla="*/ 469590 w 607639"/>
              <a:gd name="connsiteY16" fmla="*/ 208508 h 567064"/>
              <a:gd name="connsiteX17" fmla="*/ 533675 w 607639"/>
              <a:gd name="connsiteY17" fmla="*/ 225572 h 567064"/>
              <a:gd name="connsiteX18" fmla="*/ 524240 w 607639"/>
              <a:gd name="connsiteY18" fmla="*/ 260499 h 567064"/>
              <a:gd name="connsiteX19" fmla="*/ 495224 w 607639"/>
              <a:gd name="connsiteY19" fmla="*/ 252767 h 567064"/>
              <a:gd name="connsiteX20" fmla="*/ 607639 w 607639"/>
              <a:gd name="connsiteY20" fmla="*/ 447134 h 567064"/>
              <a:gd name="connsiteX21" fmla="*/ 562335 w 607639"/>
              <a:gd name="connsiteY21" fmla="*/ 525431 h 567064"/>
              <a:gd name="connsiteX22" fmla="*/ 365897 w 607639"/>
              <a:gd name="connsiteY22" fmla="*/ 525431 h 567064"/>
              <a:gd name="connsiteX23" fmla="*/ 424196 w 607639"/>
              <a:gd name="connsiteY23" fmla="*/ 467219 h 567064"/>
              <a:gd name="connsiteX24" fmla="*/ 365897 w 607639"/>
              <a:gd name="connsiteY24" fmla="*/ 409007 h 567064"/>
              <a:gd name="connsiteX25" fmla="*/ 450898 w 607639"/>
              <a:gd name="connsiteY25" fmla="*/ 409007 h 567064"/>
              <a:gd name="connsiteX26" fmla="*/ 399363 w 607639"/>
              <a:gd name="connsiteY26" fmla="*/ 319867 h 567064"/>
              <a:gd name="connsiteX27" fmla="*/ 395358 w 607639"/>
              <a:gd name="connsiteY27" fmla="*/ 334797 h 567064"/>
              <a:gd name="connsiteX28" fmla="*/ 360378 w 607639"/>
              <a:gd name="connsiteY28" fmla="*/ 325466 h 567064"/>
              <a:gd name="connsiteX29" fmla="*/ 369813 w 607639"/>
              <a:gd name="connsiteY29" fmla="*/ 290538 h 567064"/>
              <a:gd name="connsiteX30" fmla="*/ 258555 w 607639"/>
              <a:gd name="connsiteY30" fmla="*/ 0 h 567064"/>
              <a:gd name="connsiteX31" fmla="*/ 349061 w 607639"/>
              <a:gd name="connsiteY31" fmla="*/ 0 h 567064"/>
              <a:gd name="connsiteX32" fmla="*/ 443927 w 607639"/>
              <a:gd name="connsiteY32" fmla="*/ 164135 h 567064"/>
              <a:gd name="connsiteX33" fmla="*/ 371398 w 607639"/>
              <a:gd name="connsiteY33" fmla="*/ 144763 h 567064"/>
              <a:gd name="connsiteX34" fmla="*/ 348171 w 607639"/>
              <a:gd name="connsiteY34" fmla="*/ 231318 h 567064"/>
              <a:gd name="connsiteX35" fmla="*/ 303764 w 607639"/>
              <a:gd name="connsiteY35" fmla="*/ 154538 h 567064"/>
              <a:gd name="connsiteX36" fmla="*/ 247075 w 607639"/>
              <a:gd name="connsiteY36" fmla="*/ 252557 h 567064"/>
              <a:gd name="connsiteX37" fmla="*/ 276176 w 607639"/>
              <a:gd name="connsiteY37" fmla="*/ 244826 h 567064"/>
              <a:gd name="connsiteX38" fmla="*/ 285520 w 607639"/>
              <a:gd name="connsiteY38" fmla="*/ 279750 h 567064"/>
              <a:gd name="connsiteX39" fmla="*/ 221534 w 607639"/>
              <a:gd name="connsiteY39" fmla="*/ 296901 h 567064"/>
              <a:gd name="connsiteX40" fmla="*/ 148916 w 607639"/>
              <a:gd name="connsiteY40" fmla="*/ 316274 h 567064"/>
              <a:gd name="connsiteX41" fmla="*/ 121684 w 607639"/>
              <a:gd name="connsiteY41" fmla="*/ 214789 h 567064"/>
              <a:gd name="connsiteX42" fmla="*/ 112340 w 607639"/>
              <a:gd name="connsiteY42" fmla="*/ 179865 h 567064"/>
              <a:gd name="connsiteX43" fmla="*/ 147314 w 607639"/>
              <a:gd name="connsiteY43" fmla="*/ 170534 h 567064"/>
              <a:gd name="connsiteX44" fmla="*/ 151319 w 607639"/>
              <a:gd name="connsiteY44" fmla="*/ 185463 h 567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07639" h="567064">
                <a:moveTo>
                  <a:pt x="100127" y="274006"/>
                </a:moveTo>
                <a:lnTo>
                  <a:pt x="123358" y="360555"/>
                </a:lnTo>
                <a:lnTo>
                  <a:pt x="195894" y="341184"/>
                </a:lnTo>
                <a:lnTo>
                  <a:pt x="156644" y="408983"/>
                </a:lnTo>
                <a:lnTo>
                  <a:pt x="263536" y="408983"/>
                </a:lnTo>
                <a:lnTo>
                  <a:pt x="247427" y="392900"/>
                </a:lnTo>
                <a:lnTo>
                  <a:pt x="272971" y="367308"/>
                </a:lnTo>
                <a:lnTo>
                  <a:pt x="314713" y="408983"/>
                </a:lnTo>
                <a:lnTo>
                  <a:pt x="373009" y="467186"/>
                </a:lnTo>
                <a:lnTo>
                  <a:pt x="314713" y="525389"/>
                </a:lnTo>
                <a:lnTo>
                  <a:pt x="272971" y="567064"/>
                </a:lnTo>
                <a:lnTo>
                  <a:pt x="247427" y="541473"/>
                </a:lnTo>
                <a:lnTo>
                  <a:pt x="263536" y="525389"/>
                </a:lnTo>
                <a:lnTo>
                  <a:pt x="45213" y="525389"/>
                </a:lnTo>
                <a:lnTo>
                  <a:pt x="0" y="447104"/>
                </a:lnTo>
                <a:close/>
                <a:moveTo>
                  <a:pt x="397049" y="189045"/>
                </a:moveTo>
                <a:lnTo>
                  <a:pt x="469590" y="208508"/>
                </a:lnTo>
                <a:lnTo>
                  <a:pt x="533675" y="225572"/>
                </a:lnTo>
                <a:lnTo>
                  <a:pt x="524240" y="260499"/>
                </a:lnTo>
                <a:lnTo>
                  <a:pt x="495224" y="252767"/>
                </a:lnTo>
                <a:lnTo>
                  <a:pt x="607639" y="447134"/>
                </a:lnTo>
                <a:lnTo>
                  <a:pt x="562335" y="525431"/>
                </a:lnTo>
                <a:lnTo>
                  <a:pt x="365897" y="525431"/>
                </a:lnTo>
                <a:lnTo>
                  <a:pt x="424196" y="467219"/>
                </a:lnTo>
                <a:lnTo>
                  <a:pt x="365897" y="409007"/>
                </a:lnTo>
                <a:lnTo>
                  <a:pt x="450898" y="409007"/>
                </a:lnTo>
                <a:lnTo>
                  <a:pt x="399363" y="319867"/>
                </a:lnTo>
                <a:lnTo>
                  <a:pt x="395358" y="334797"/>
                </a:lnTo>
                <a:lnTo>
                  <a:pt x="360378" y="325466"/>
                </a:lnTo>
                <a:lnTo>
                  <a:pt x="369813" y="290538"/>
                </a:lnTo>
                <a:close/>
                <a:moveTo>
                  <a:pt x="258555" y="0"/>
                </a:moveTo>
                <a:lnTo>
                  <a:pt x="349061" y="0"/>
                </a:lnTo>
                <a:lnTo>
                  <a:pt x="443927" y="164135"/>
                </a:lnTo>
                <a:lnTo>
                  <a:pt x="371398" y="144763"/>
                </a:lnTo>
                <a:lnTo>
                  <a:pt x="348171" y="231318"/>
                </a:lnTo>
                <a:lnTo>
                  <a:pt x="303764" y="154538"/>
                </a:lnTo>
                <a:lnTo>
                  <a:pt x="247075" y="252557"/>
                </a:lnTo>
                <a:lnTo>
                  <a:pt x="276176" y="244826"/>
                </a:lnTo>
                <a:lnTo>
                  <a:pt x="285520" y="279750"/>
                </a:lnTo>
                <a:lnTo>
                  <a:pt x="221534" y="296901"/>
                </a:lnTo>
                <a:lnTo>
                  <a:pt x="148916" y="316274"/>
                </a:lnTo>
                <a:lnTo>
                  <a:pt x="121684" y="214789"/>
                </a:lnTo>
                <a:lnTo>
                  <a:pt x="112340" y="179865"/>
                </a:lnTo>
                <a:lnTo>
                  <a:pt x="147314" y="170534"/>
                </a:lnTo>
                <a:lnTo>
                  <a:pt x="151319" y="1854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custDataLst>
      <p:tags r:id="rId1"/>
    </p:custDataLst>
    <p:extLst>
      <p:ext uri="{BB962C8B-B14F-4D97-AF65-F5344CB8AC3E}">
        <p14:creationId xmlns:p14="http://schemas.microsoft.com/office/powerpoint/2010/main" val="135162386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08223" y="3657595"/>
            <a:ext cx="9725685" cy="2196614"/>
          </a:xfrm>
          <a:prstGeom prst="rect">
            <a:avLst/>
          </a:prstGeom>
          <a:solidFill>
            <a:srgbClr val="2D7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44601" y="1736898"/>
            <a:ext cx="10262795" cy="3781586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>
            <a:spLocks noChangeAspect="1"/>
          </p:cNvSpPr>
          <p:nvPr/>
        </p:nvSpPr>
        <p:spPr>
          <a:xfrm>
            <a:off x="929058" y="1736896"/>
            <a:ext cx="4389532" cy="3781587"/>
          </a:xfrm>
          <a:prstGeom prst="rect">
            <a:avLst/>
          </a:prstGeom>
          <a:blipFill dpi="0" rotWithShape="1">
            <a:blip r:embed="rId3"/>
            <a:srcRect/>
            <a:stretch>
              <a:fillRect l="-29225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045058" y="45994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045058" y="989561"/>
            <a:ext cx="2030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Personal introduction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148381" y="1395941"/>
            <a:ext cx="60959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784338" y="1930790"/>
            <a:ext cx="33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5000">
                <a:solidFill>
                  <a:srgbClr val="5E6A9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独书先生</a:t>
            </a:r>
            <a:endParaRPr lang="zh-CN" altLang="en-US" sz="2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10510702" y="1809818"/>
            <a:ext cx="605456" cy="605456"/>
          </a:xfrm>
          <a:custGeom>
            <a:avLst/>
            <a:gdLst>
              <a:gd name="connsiteX0" fmla="*/ 0 w 995767"/>
              <a:gd name="connsiteY0" fmla="*/ 0 h 995767"/>
              <a:gd name="connsiteX1" fmla="*/ 995767 w 995767"/>
              <a:gd name="connsiteY1" fmla="*/ 0 h 995767"/>
              <a:gd name="connsiteX2" fmla="*/ 995767 w 995767"/>
              <a:gd name="connsiteY2" fmla="*/ 995767 h 995767"/>
              <a:gd name="connsiteX3" fmla="*/ 988068 w 995767"/>
              <a:gd name="connsiteY3" fmla="*/ 995767 h 995767"/>
              <a:gd name="connsiteX4" fmla="*/ 0 w 995767"/>
              <a:gd name="connsiteY4" fmla="*/ 7700 h 99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767" h="995767">
                <a:moveTo>
                  <a:pt x="0" y="0"/>
                </a:moveTo>
                <a:lnTo>
                  <a:pt x="995767" y="0"/>
                </a:lnTo>
                <a:lnTo>
                  <a:pt x="995767" y="995767"/>
                </a:lnTo>
                <a:lnTo>
                  <a:pt x="988068" y="995767"/>
                </a:lnTo>
                <a:lnTo>
                  <a:pt x="0" y="7700"/>
                </a:lnTo>
                <a:close/>
              </a:path>
            </a:pathLst>
          </a:custGeom>
          <a:solidFill>
            <a:srgbClr val="E5E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764453" y="2628590"/>
            <a:ext cx="5048977" cy="2461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Blip>
                <a:blip r:embed="rId4"/>
              </a:buBlip>
              <a:defRPr sz="5000">
                <a:solidFill>
                  <a:srgbClr val="5E6A9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年前端开发经验，开源爱好者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Blip>
                <a:blip r:embed="rId4"/>
              </a:buBlip>
              <a:defRPr sz="5000">
                <a:solidFill>
                  <a:srgbClr val="5E6A9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年数据领域从业经历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Excel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深度用户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Blip>
                <a:blip r:embed="rId4"/>
              </a:buBlip>
              <a:defRPr sz="5000">
                <a:solidFill>
                  <a:srgbClr val="5E6A9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LuckySheet(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在线电子表格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Blip>
                <a:blip r:embed="rId4"/>
              </a:buBlip>
              <a:defRPr sz="5000">
                <a:solidFill>
                  <a:srgbClr val="5E6A9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BabylonJS(3D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中文网发起人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292627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76926" y="2265583"/>
            <a:ext cx="7202540" cy="2907995"/>
          </a:xfrm>
          <a:prstGeom prst="rect">
            <a:avLst/>
          </a:prstGeom>
          <a:solidFill>
            <a:srgbClr val="2D7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07106" y="2262156"/>
            <a:ext cx="6767743" cy="2624026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2346159" y="1708484"/>
            <a:ext cx="1985210" cy="1938908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过程 7"/>
          <p:cNvSpPr/>
          <p:nvPr/>
        </p:nvSpPr>
        <p:spPr>
          <a:xfrm>
            <a:off x="2346159" y="3727202"/>
            <a:ext cx="1985210" cy="592354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18871" y="1957855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rgbClr val="3D4B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9600" dirty="0">
              <a:solidFill>
                <a:srgbClr val="3D4B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43662" y="3828539"/>
            <a:ext cx="197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3D4B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THREE</a:t>
            </a:r>
            <a:endParaRPr lang="zh-CN" altLang="en-US" sz="2400" dirty="0">
              <a:solidFill>
                <a:srgbClr val="3D4B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16575" y="247431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渲染引擎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758893" y="2756090"/>
            <a:ext cx="1925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Rendering Engine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692316" y="3291120"/>
            <a:ext cx="17620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渲染方式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复杂渲染</a:t>
            </a:r>
          </a:p>
        </p:txBody>
      </p:sp>
      <p:sp>
        <p:nvSpPr>
          <p:cNvPr id="14" name="任意多边形 13"/>
          <p:cNvSpPr/>
          <p:nvPr/>
        </p:nvSpPr>
        <p:spPr>
          <a:xfrm rot="5400000">
            <a:off x="8776738" y="4178240"/>
            <a:ext cx="605456" cy="605456"/>
          </a:xfrm>
          <a:custGeom>
            <a:avLst/>
            <a:gdLst>
              <a:gd name="connsiteX0" fmla="*/ 0 w 995767"/>
              <a:gd name="connsiteY0" fmla="*/ 0 h 995767"/>
              <a:gd name="connsiteX1" fmla="*/ 995767 w 995767"/>
              <a:gd name="connsiteY1" fmla="*/ 0 h 995767"/>
              <a:gd name="connsiteX2" fmla="*/ 995767 w 995767"/>
              <a:gd name="connsiteY2" fmla="*/ 995767 h 995767"/>
              <a:gd name="connsiteX3" fmla="*/ 988068 w 995767"/>
              <a:gd name="connsiteY3" fmla="*/ 995767 h 995767"/>
              <a:gd name="connsiteX4" fmla="*/ 0 w 995767"/>
              <a:gd name="connsiteY4" fmla="*/ 7700 h 99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767" h="995767">
                <a:moveTo>
                  <a:pt x="0" y="0"/>
                </a:moveTo>
                <a:lnTo>
                  <a:pt x="995767" y="0"/>
                </a:lnTo>
                <a:lnTo>
                  <a:pt x="995767" y="995767"/>
                </a:lnTo>
                <a:lnTo>
                  <a:pt x="988068" y="995767"/>
                </a:lnTo>
                <a:lnTo>
                  <a:pt x="0" y="7700"/>
                </a:lnTo>
                <a:close/>
              </a:path>
            </a:pathLst>
          </a:custGeom>
          <a:solidFill>
            <a:srgbClr val="E5E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53915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103727"/>
              </p:ext>
            </p:extLst>
          </p:nvPr>
        </p:nvGraphicFramePr>
        <p:xfrm>
          <a:off x="950498" y="2307080"/>
          <a:ext cx="10371216" cy="43891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32134">
                  <a:extLst>
                    <a:ext uri="{9D8B030D-6E8A-4147-A177-3AD203B41FA5}">
                      <a16:colId xmlns:a16="http://schemas.microsoft.com/office/drawing/2014/main" val="2186372744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416363616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1255664130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1467000441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2397244421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1754319302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1169188000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2021998471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1317763668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3716390181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3087104546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3657763296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1791547631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4176508096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3732889907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4146283703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3915461181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1385257886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1421969859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3025064372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309752651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579615051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3405725367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1374221348"/>
                    </a:ext>
                  </a:extLst>
                </a:gridCol>
              </a:tblGrid>
              <a:tr h="2580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92359"/>
                  </a:ext>
                </a:extLst>
              </a:tr>
              <a:tr h="2580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118175"/>
                  </a:ext>
                </a:extLst>
              </a:tr>
              <a:tr h="2580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408310"/>
                  </a:ext>
                </a:extLst>
              </a:tr>
              <a:tr h="2580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7405734"/>
                  </a:ext>
                </a:extLst>
              </a:tr>
              <a:tr h="2580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64334"/>
                  </a:ext>
                </a:extLst>
              </a:tr>
              <a:tr h="2580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729894"/>
                  </a:ext>
                </a:extLst>
              </a:tr>
              <a:tr h="2580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790624"/>
                  </a:ext>
                </a:extLst>
              </a:tr>
              <a:tr h="2580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677767"/>
                  </a:ext>
                </a:extLst>
              </a:tr>
              <a:tr h="2580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968190"/>
                  </a:ext>
                </a:extLst>
              </a:tr>
              <a:tr h="2580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4636730"/>
                  </a:ext>
                </a:extLst>
              </a:tr>
              <a:tr h="2580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716062"/>
                  </a:ext>
                </a:extLst>
              </a:tr>
              <a:tr h="2580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651880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078970" y="4300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渲染引擎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092192" y="941071"/>
            <a:ext cx="3877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渲染方式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60628" y="98798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78970" y="1775724"/>
            <a:ext cx="418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惰性加载，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画布渲染，二分查找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612" y="2517280"/>
            <a:ext cx="6325342" cy="393164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57040" y="4021438"/>
            <a:ext cx="2646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Canvas</a:t>
            </a:r>
            <a:endParaRPr lang="zh-CN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35107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渲染引擎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092192" y="941071"/>
            <a:ext cx="3877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自动换行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81245" y="111592"/>
            <a:ext cx="843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66804" y="1855422"/>
            <a:ext cx="418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获取宽度采用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measureText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10" name="矩形 9"/>
          <p:cNvSpPr/>
          <p:nvPr/>
        </p:nvSpPr>
        <p:spPr>
          <a:xfrm>
            <a:off x="1130967" y="2442410"/>
            <a:ext cx="10058401" cy="4186989"/>
          </a:xfrm>
          <a:prstGeom prst="rect">
            <a:avLst/>
          </a:prstGeom>
          <a:solidFill>
            <a:srgbClr val="4C5A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流程图: 过程 1"/>
          <p:cNvSpPr/>
          <p:nvPr/>
        </p:nvSpPr>
        <p:spPr>
          <a:xfrm>
            <a:off x="3669633" y="2618419"/>
            <a:ext cx="4848724" cy="1556540"/>
          </a:xfrm>
          <a:prstGeom prst="flowChartProcess">
            <a:avLst/>
          </a:prstGeom>
          <a:solidFill>
            <a:schemeClr val="accent4">
              <a:lumMod val="40000"/>
              <a:lumOff val="60000"/>
              <a:alpha val="67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782023" y="2738495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我在马路边捡到一分钱交给警察叔叔</a:t>
            </a:r>
          </a:p>
        </p:txBody>
      </p:sp>
      <p:sp>
        <p:nvSpPr>
          <p:cNvPr id="11" name="菱形 10"/>
          <p:cNvSpPr/>
          <p:nvPr/>
        </p:nvSpPr>
        <p:spPr>
          <a:xfrm>
            <a:off x="1759517" y="2738495"/>
            <a:ext cx="1311443" cy="1311443"/>
          </a:xfrm>
          <a:prstGeom prst="diamond">
            <a:avLst/>
          </a:prstGeom>
          <a:solidFill>
            <a:srgbClr val="2D7FF9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015128" y="316338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</a:t>
            </a:r>
          </a:p>
        </p:txBody>
      </p:sp>
      <p:sp>
        <p:nvSpPr>
          <p:cNvPr id="15" name="流程图: 过程 14"/>
          <p:cNvSpPr/>
          <p:nvPr/>
        </p:nvSpPr>
        <p:spPr>
          <a:xfrm>
            <a:off x="3669633" y="4655904"/>
            <a:ext cx="4848724" cy="1556540"/>
          </a:xfrm>
          <a:prstGeom prst="flowChartProcess">
            <a:avLst/>
          </a:prstGeom>
          <a:solidFill>
            <a:schemeClr val="accent4">
              <a:lumMod val="40000"/>
              <a:lumOff val="60000"/>
              <a:alpha val="66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782023" y="4627645"/>
            <a:ext cx="4698722" cy="1482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我在马路边捡到一分钱交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给警察叔叔</a:t>
            </a:r>
          </a:p>
        </p:txBody>
      </p:sp>
      <p:sp>
        <p:nvSpPr>
          <p:cNvPr id="17" name="菱形 16"/>
          <p:cNvSpPr/>
          <p:nvPr/>
        </p:nvSpPr>
        <p:spPr>
          <a:xfrm>
            <a:off x="1759517" y="4775980"/>
            <a:ext cx="1311443" cy="1311443"/>
          </a:xfrm>
          <a:prstGeom prst="diamond">
            <a:avLst/>
          </a:prstGeom>
          <a:solidFill>
            <a:srgbClr val="2D7FF9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861239" y="520086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计算后</a:t>
            </a:r>
          </a:p>
        </p:txBody>
      </p:sp>
      <p:sp>
        <p:nvSpPr>
          <p:cNvPr id="19" name="右大括号 18"/>
          <p:cNvSpPr/>
          <p:nvPr/>
        </p:nvSpPr>
        <p:spPr>
          <a:xfrm rot="5400000">
            <a:off x="5935700" y="1289361"/>
            <a:ext cx="252520" cy="4407469"/>
          </a:xfrm>
          <a:prstGeom prst="rightBrace">
            <a:avLst>
              <a:gd name="adj1" fmla="val 15274"/>
              <a:gd name="adj2" fmla="val 46930"/>
            </a:avLst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3933" y="378490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逐字计算文本的宽度</a:t>
            </a:r>
          </a:p>
        </p:txBody>
      </p:sp>
    </p:spTree>
    <p:extLst>
      <p:ext uri="{BB962C8B-B14F-4D97-AF65-F5344CB8AC3E}">
        <p14:creationId xmlns:p14="http://schemas.microsoft.com/office/powerpoint/2010/main" val="42024910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渲染引擎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092192" y="941071"/>
            <a:ext cx="3877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文字旋转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2314" y="112851"/>
            <a:ext cx="811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IV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73482" y="1830847"/>
            <a:ext cx="418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主要涉及旋转后宽度和高度的计算</a:t>
            </a:r>
          </a:p>
        </p:txBody>
      </p:sp>
      <p:sp>
        <p:nvSpPr>
          <p:cNvPr id="10" name="矩形 9"/>
          <p:cNvSpPr/>
          <p:nvPr/>
        </p:nvSpPr>
        <p:spPr>
          <a:xfrm>
            <a:off x="1130967" y="2442410"/>
            <a:ext cx="10058401" cy="4186989"/>
          </a:xfrm>
          <a:prstGeom prst="rect">
            <a:avLst/>
          </a:prstGeom>
          <a:solidFill>
            <a:srgbClr val="4C5A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 rot="19113514">
            <a:off x="1502486" y="4245606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我在马路边捡到一分钱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542069" y="6264949"/>
            <a:ext cx="4746415" cy="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542069" y="2874132"/>
            <a:ext cx="3953332" cy="3390817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2376402" y="3244732"/>
            <a:ext cx="3456927" cy="300213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1542069" y="2865495"/>
            <a:ext cx="4746415" cy="8637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495401" y="2862344"/>
            <a:ext cx="380437" cy="380437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1923555" y="5919344"/>
            <a:ext cx="380437" cy="380437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1542069" y="2862344"/>
            <a:ext cx="0" cy="3384525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6288484" y="2862343"/>
            <a:ext cx="0" cy="3384525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303992" y="3234144"/>
            <a:ext cx="0" cy="301272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1556428" y="2882769"/>
            <a:ext cx="752278" cy="338218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2351606" y="3269496"/>
            <a:ext cx="3506517" cy="3003631"/>
          </a:xfrm>
          <a:prstGeom prst="rect">
            <a:avLst/>
          </a:prstGeom>
          <a:solidFill>
            <a:srgbClr val="2D7FF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2406281" y="3307450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alpha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1183703" y="2843647"/>
            <a:ext cx="1893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beta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</a:t>
            </a:r>
          </a:p>
        </p:txBody>
      </p:sp>
      <p:cxnSp>
        <p:nvCxnSpPr>
          <p:cNvPr id="47" name="直接连接符 46"/>
          <p:cNvCxnSpPr/>
          <p:nvPr/>
        </p:nvCxnSpPr>
        <p:spPr>
          <a:xfrm flipV="1">
            <a:off x="5875838" y="3242782"/>
            <a:ext cx="0" cy="302216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303992" y="3234144"/>
            <a:ext cx="3538982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5848508" y="2883141"/>
            <a:ext cx="427004" cy="338083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 rot="16200000">
            <a:off x="3874238" y="1292123"/>
            <a:ext cx="398489" cy="353898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6498602" y="5083344"/>
            <a:ext cx="4336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width×sin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+ </a:t>
            </a:r>
            <a:r>
              <a:rPr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height×cos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498602" y="3580679"/>
            <a:ext cx="4336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width×cos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+ </a:t>
            </a:r>
            <a:r>
              <a:rPr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height×sin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523716" y="3023072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旋转后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宽度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6542146" y="4398406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旋转后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</a:t>
            </a:r>
          </a:p>
        </p:txBody>
      </p:sp>
      <p:sp>
        <p:nvSpPr>
          <p:cNvPr id="62" name="矩形 61"/>
          <p:cNvSpPr/>
          <p:nvPr/>
        </p:nvSpPr>
        <p:spPr>
          <a:xfrm>
            <a:off x="6747006" y="5961227"/>
            <a:ext cx="4355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width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height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表示旋转前宽高，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为旋转角度</a:t>
            </a:r>
          </a:p>
        </p:txBody>
      </p:sp>
      <p:sp>
        <p:nvSpPr>
          <p:cNvPr id="63" name="右中括号 62"/>
          <p:cNvSpPr/>
          <p:nvPr/>
        </p:nvSpPr>
        <p:spPr>
          <a:xfrm rot="19793119">
            <a:off x="2766955" y="5898543"/>
            <a:ext cx="159371" cy="336390"/>
          </a:xfrm>
          <a:prstGeom prst="rightBracket">
            <a:avLst>
              <a:gd name="adj" fmla="val 70573"/>
            </a:avLst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2981583" y="5516815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4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45486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渲染引擎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967566" y="923912"/>
            <a:ext cx="42202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文字旋转</a:t>
            </a:r>
            <a:r>
              <a:rPr lang="en-US" altLang="zh-CN" sz="4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4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换行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36786" y="154436"/>
            <a:ext cx="591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12968" y="1753192"/>
            <a:ext cx="418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提前计算好文字位置再旋转画布渲染</a:t>
            </a:r>
          </a:p>
        </p:txBody>
      </p:sp>
      <p:sp>
        <p:nvSpPr>
          <p:cNvPr id="10" name="矩形 9"/>
          <p:cNvSpPr/>
          <p:nvPr/>
        </p:nvSpPr>
        <p:spPr>
          <a:xfrm>
            <a:off x="154983" y="2442410"/>
            <a:ext cx="11902698" cy="4229831"/>
          </a:xfrm>
          <a:prstGeom prst="rect">
            <a:avLst/>
          </a:prstGeom>
          <a:solidFill>
            <a:srgbClr val="4C5A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流程图: 过程 33"/>
          <p:cNvSpPr/>
          <p:nvPr/>
        </p:nvSpPr>
        <p:spPr>
          <a:xfrm>
            <a:off x="306502" y="4697786"/>
            <a:ext cx="3366596" cy="1556540"/>
          </a:xfrm>
          <a:prstGeom prst="flowChartProcess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 rot="19113514">
            <a:off x="-232174" y="4176316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我在马路边捡到一分钱</a:t>
            </a:r>
          </a:p>
        </p:txBody>
      </p:sp>
      <p:sp>
        <p:nvSpPr>
          <p:cNvPr id="38" name="流程图: 过程 37"/>
          <p:cNvSpPr/>
          <p:nvPr/>
        </p:nvSpPr>
        <p:spPr>
          <a:xfrm>
            <a:off x="8581385" y="3266680"/>
            <a:ext cx="3366596" cy="1556540"/>
          </a:xfrm>
          <a:prstGeom prst="flowChartProcess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 rot="19113514">
            <a:off x="8435946" y="372178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我在马路</a:t>
            </a:r>
          </a:p>
        </p:txBody>
      </p:sp>
      <p:sp>
        <p:nvSpPr>
          <p:cNvPr id="40" name="文本框 39"/>
          <p:cNvSpPr txBox="1"/>
          <p:nvPr/>
        </p:nvSpPr>
        <p:spPr>
          <a:xfrm rot="19113514">
            <a:off x="9466374" y="372178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边捡到一</a:t>
            </a:r>
          </a:p>
        </p:txBody>
      </p:sp>
      <p:sp>
        <p:nvSpPr>
          <p:cNvPr id="41" name="文本框 40"/>
          <p:cNvSpPr txBox="1"/>
          <p:nvPr/>
        </p:nvSpPr>
        <p:spPr>
          <a:xfrm rot="19113514">
            <a:off x="10917005" y="355912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分钱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9273" y="262549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旋转后超出高度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0017018" y="262549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最后换行结果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4470466" y="4021226"/>
            <a:ext cx="3211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我在马路</a:t>
            </a:r>
            <a:endParaRPr lang="en-US" altLang="zh-CN" sz="3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边捡到一</a:t>
            </a:r>
            <a:endParaRPr lang="en-US" altLang="zh-CN" sz="3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分钱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5090669" y="262549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关键计算步骤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3673098" y="3951097"/>
            <a:ext cx="3991441" cy="2721144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4470466" y="2925929"/>
            <a:ext cx="4160486" cy="272541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780449" y="4036724"/>
            <a:ext cx="2378711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6213016" y="5704312"/>
            <a:ext cx="2378711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7682434" y="5633073"/>
            <a:ext cx="909293" cy="1039171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3673098" y="2925929"/>
            <a:ext cx="797368" cy="109529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右大括号 83"/>
          <p:cNvSpPr/>
          <p:nvPr/>
        </p:nvSpPr>
        <p:spPr>
          <a:xfrm rot="16200000">
            <a:off x="4745887" y="2780700"/>
            <a:ext cx="291057" cy="2119865"/>
          </a:xfrm>
          <a:prstGeom prst="rightBrace">
            <a:avLst>
              <a:gd name="adj1" fmla="val 15274"/>
              <a:gd name="adj2" fmla="val 46930"/>
            </a:avLst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/>
          <p:cNvSpPr txBox="1"/>
          <p:nvPr/>
        </p:nvSpPr>
        <p:spPr>
          <a:xfrm>
            <a:off x="4335435" y="3239938"/>
            <a:ext cx="497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右大括号 86"/>
          <p:cNvSpPr/>
          <p:nvPr/>
        </p:nvSpPr>
        <p:spPr>
          <a:xfrm>
            <a:off x="6581763" y="4112331"/>
            <a:ext cx="125218" cy="469772"/>
          </a:xfrm>
          <a:prstGeom prst="rightBrac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/>
          <p:cNvSpPr txBox="1"/>
          <p:nvPr/>
        </p:nvSpPr>
        <p:spPr>
          <a:xfrm>
            <a:off x="6842012" y="4115043"/>
            <a:ext cx="60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H1</a:t>
            </a:r>
            <a:endParaRPr lang="zh-CN" altLang="en-US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9876518" y="570431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w×sina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94" name="矩形 93"/>
          <p:cNvSpPr/>
          <p:nvPr/>
        </p:nvSpPr>
        <p:spPr>
          <a:xfrm>
            <a:off x="8568691" y="5304746"/>
            <a:ext cx="3602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(H1+H2+H3)÷sin(a) +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w×cos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8592746" y="494742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旋转后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宽度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8602152" y="574365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旋转后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</a:t>
            </a:r>
          </a:p>
        </p:txBody>
      </p:sp>
      <p:sp>
        <p:nvSpPr>
          <p:cNvPr id="97" name="右大括号 96"/>
          <p:cNvSpPr/>
          <p:nvPr/>
        </p:nvSpPr>
        <p:spPr>
          <a:xfrm rot="5400000">
            <a:off x="4960919" y="4777372"/>
            <a:ext cx="118629" cy="679495"/>
          </a:xfrm>
          <a:prstGeom prst="rightBrace">
            <a:avLst>
              <a:gd name="adj1" fmla="val 15274"/>
              <a:gd name="adj2" fmla="val 46930"/>
            </a:avLst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右大括号 97"/>
          <p:cNvSpPr/>
          <p:nvPr/>
        </p:nvSpPr>
        <p:spPr>
          <a:xfrm rot="5400000">
            <a:off x="5362820" y="5008955"/>
            <a:ext cx="209554" cy="1574220"/>
          </a:xfrm>
          <a:prstGeom prst="rightBrace">
            <a:avLst>
              <a:gd name="adj1" fmla="val 15274"/>
              <a:gd name="adj2" fmla="val 46930"/>
            </a:avLst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文本框 98"/>
          <p:cNvSpPr txBox="1"/>
          <p:nvPr/>
        </p:nvSpPr>
        <p:spPr>
          <a:xfrm>
            <a:off x="4638616" y="6150336"/>
            <a:ext cx="2141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(H1+H2)÷tan(a)</a:t>
            </a:r>
            <a:endParaRPr lang="zh-CN" altLang="en-US" sz="20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0" name="右大括号 99"/>
          <p:cNvSpPr/>
          <p:nvPr/>
        </p:nvSpPr>
        <p:spPr>
          <a:xfrm>
            <a:off x="7322961" y="4642516"/>
            <a:ext cx="125218" cy="469772"/>
          </a:xfrm>
          <a:prstGeom prst="rightBrac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/>
          <p:cNvSpPr txBox="1"/>
          <p:nvPr/>
        </p:nvSpPr>
        <p:spPr>
          <a:xfrm>
            <a:off x="7583210" y="4645228"/>
            <a:ext cx="60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H2</a:t>
            </a:r>
            <a:endParaRPr lang="zh-CN" altLang="en-US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右大括号 101"/>
          <p:cNvSpPr/>
          <p:nvPr/>
        </p:nvSpPr>
        <p:spPr>
          <a:xfrm>
            <a:off x="7514401" y="5197847"/>
            <a:ext cx="125218" cy="469772"/>
          </a:xfrm>
          <a:prstGeom prst="rightBrac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7774650" y="5200559"/>
            <a:ext cx="60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H3</a:t>
            </a:r>
            <a:endParaRPr lang="zh-CN" altLang="en-US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4450116" y="5266638"/>
            <a:ext cx="1431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H1÷tan(a)</a:t>
            </a:r>
            <a:endParaRPr lang="zh-CN" altLang="en-US" sz="20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5" name="右中括号 104"/>
          <p:cNvSpPr/>
          <p:nvPr/>
        </p:nvSpPr>
        <p:spPr>
          <a:xfrm rot="1907436">
            <a:off x="6685050" y="5747738"/>
            <a:ext cx="190998" cy="306207"/>
          </a:xfrm>
          <a:prstGeom prst="rightBracket">
            <a:avLst>
              <a:gd name="adj" fmla="val 70573"/>
            </a:avLst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6915580" y="5622279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4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41237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渲染引擎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150630" y="923912"/>
            <a:ext cx="3877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07864" y="154471"/>
            <a:ext cx="811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78968" y="1837309"/>
            <a:ext cx="418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文字换行，旋转，行内样式同时生效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27712" t="43445" r="26017" b="41300"/>
          <a:stretch/>
        </p:blipFill>
        <p:spPr>
          <a:xfrm>
            <a:off x="1418692" y="2762009"/>
            <a:ext cx="9507279" cy="2507415"/>
          </a:xfrm>
          <a:prstGeom prst="rect">
            <a:avLst/>
          </a:prstGeom>
          <a:ln w="57150">
            <a:solidFill>
              <a:srgbClr val="3D4B70"/>
            </a:solidFill>
          </a:ln>
        </p:spPr>
      </p:pic>
    </p:spTree>
    <p:extLst>
      <p:ext uri="{BB962C8B-B14F-4D97-AF65-F5344CB8AC3E}">
        <p14:creationId xmlns:p14="http://schemas.microsoft.com/office/powerpoint/2010/main" val="135323318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渲染引擎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921071" y="923912"/>
            <a:ext cx="4292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measureText</a:t>
            </a:r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07864" y="154471"/>
            <a:ext cx="811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46810" y="1587476"/>
            <a:ext cx="3781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actualBoundingBoxAscent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57842" y="2060337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actualBoundingBoxDescent 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7955" y="2600791"/>
            <a:ext cx="10915774" cy="4032484"/>
          </a:xfrm>
          <a:prstGeom prst="rect">
            <a:avLst/>
          </a:prstGeom>
          <a:solidFill>
            <a:srgbClr val="4C5A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546825" y="2767976"/>
            <a:ext cx="7079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Abcdefghijklmnop</a:t>
            </a:r>
            <a:endParaRPr lang="zh-CN" alt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49741" y="4056587"/>
            <a:ext cx="7079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Abcdefghijklmnop</a:t>
            </a:r>
            <a:endParaRPr lang="zh-CN" alt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49741" y="5480976"/>
            <a:ext cx="7079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Abcdefghijklmnop</a:t>
            </a:r>
            <a:endParaRPr lang="zh-CN" alt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546823" y="3461494"/>
            <a:ext cx="7079759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546824" y="4228454"/>
            <a:ext cx="7079759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546823" y="6404306"/>
            <a:ext cx="7079759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707955" y="1858907"/>
            <a:ext cx="27092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textBaseline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14687" y="310791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</a:t>
            </a:r>
          </a:p>
        </p:txBody>
      </p:sp>
      <p:sp>
        <p:nvSpPr>
          <p:cNvPr id="26" name="矩形 25"/>
          <p:cNvSpPr/>
          <p:nvPr/>
        </p:nvSpPr>
        <p:spPr>
          <a:xfrm>
            <a:off x="1114686" y="4386200"/>
            <a:ext cx="753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36437" y="5709136"/>
            <a:ext cx="1356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Bottom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右大括号 20"/>
          <p:cNvSpPr/>
          <p:nvPr/>
        </p:nvSpPr>
        <p:spPr>
          <a:xfrm>
            <a:off x="9626583" y="2804065"/>
            <a:ext cx="292332" cy="579123"/>
          </a:xfrm>
          <a:prstGeom prst="rightBrace">
            <a:avLst>
              <a:gd name="adj1" fmla="val 8333"/>
              <a:gd name="adj2" fmla="val 58344"/>
            </a:avLst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大括号 29"/>
          <p:cNvSpPr/>
          <p:nvPr/>
        </p:nvSpPr>
        <p:spPr>
          <a:xfrm>
            <a:off x="9642081" y="3432705"/>
            <a:ext cx="276834" cy="246152"/>
          </a:xfrm>
          <a:prstGeom prst="rightBrace">
            <a:avLst>
              <a:gd name="adj1" fmla="val 8333"/>
              <a:gd name="adj2" fmla="val 58344"/>
            </a:avLst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0078211" y="296578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Asc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078211" y="3382891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Desc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右大括号 31"/>
          <p:cNvSpPr/>
          <p:nvPr/>
        </p:nvSpPr>
        <p:spPr>
          <a:xfrm>
            <a:off x="9785879" y="4197832"/>
            <a:ext cx="292332" cy="782085"/>
          </a:xfrm>
          <a:prstGeom prst="rightBrace">
            <a:avLst>
              <a:gd name="adj1" fmla="val 8333"/>
              <a:gd name="adj2" fmla="val 58344"/>
            </a:avLst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0188145" y="443236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Desc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173283" y="4067430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Asc=0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右大括号 34"/>
          <p:cNvSpPr/>
          <p:nvPr/>
        </p:nvSpPr>
        <p:spPr>
          <a:xfrm>
            <a:off x="9693754" y="5622221"/>
            <a:ext cx="292332" cy="782085"/>
          </a:xfrm>
          <a:prstGeom prst="rightBrace">
            <a:avLst>
              <a:gd name="adj1" fmla="val 8333"/>
              <a:gd name="adj2" fmla="val 58344"/>
            </a:avLst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0050340" y="5843023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Asc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024010" y="6184702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Desc=0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832502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渲染引擎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124324" y="704253"/>
            <a:ext cx="3877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clip</a:t>
            </a:r>
            <a:r>
              <a:rPr lang="zh-CN" altLang="en-US" sz="5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26970" y="154471"/>
            <a:ext cx="1031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12642" y="1750693"/>
            <a:ext cx="6571281" cy="1949462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solidFill>
              <a:srgbClr val="2D7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078970" y="189578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200" dirty="0"/>
              <a:t>void </a:t>
            </a:r>
            <a:r>
              <a:rPr lang="en-US" altLang="zh-CN" sz="3200" dirty="0" err="1"/>
              <a:t>ctx.clip</a:t>
            </a:r>
            <a:r>
              <a:rPr lang="en-US" altLang="zh-CN" sz="3200" dirty="0"/>
              <a:t>();</a:t>
            </a:r>
          </a:p>
          <a:p>
            <a:r>
              <a:rPr lang="en-US" altLang="zh-CN" sz="3200" dirty="0"/>
              <a:t>void </a:t>
            </a:r>
            <a:r>
              <a:rPr lang="en-US" altLang="zh-CN" sz="3200" dirty="0" err="1"/>
              <a:t>ctx.clip</a:t>
            </a:r>
            <a:r>
              <a:rPr lang="en-US" altLang="zh-CN" sz="3200" dirty="0"/>
              <a:t>(</a:t>
            </a:r>
            <a:r>
              <a:rPr lang="en-US" altLang="zh-CN" sz="3200" dirty="0" err="1"/>
              <a:t>fillRule</a:t>
            </a:r>
            <a:r>
              <a:rPr lang="en-US" altLang="zh-CN" sz="3200" dirty="0"/>
              <a:t>);</a:t>
            </a:r>
          </a:p>
          <a:p>
            <a:r>
              <a:rPr lang="en-US" altLang="zh-CN" sz="3200" dirty="0"/>
              <a:t>void </a:t>
            </a:r>
            <a:r>
              <a:rPr lang="en-US" altLang="zh-CN" sz="3200" dirty="0" err="1"/>
              <a:t>ctx.clip</a:t>
            </a:r>
            <a:r>
              <a:rPr lang="en-US" altLang="zh-CN" sz="3200" dirty="0"/>
              <a:t>(path, </a:t>
            </a:r>
            <a:r>
              <a:rPr lang="en-US" altLang="zh-CN" sz="3200" dirty="0" err="1"/>
              <a:t>fillRule</a:t>
            </a:r>
            <a:r>
              <a:rPr lang="en-US" altLang="zh-CN" sz="3200" dirty="0"/>
              <a:t>);</a:t>
            </a:r>
            <a:endParaRPr lang="zh-CN" altLang="en-US" sz="3200" dirty="0"/>
          </a:p>
        </p:txBody>
      </p:sp>
      <p:sp>
        <p:nvSpPr>
          <p:cNvPr id="38" name="矩形 37"/>
          <p:cNvSpPr/>
          <p:nvPr/>
        </p:nvSpPr>
        <p:spPr>
          <a:xfrm>
            <a:off x="2912641" y="1750693"/>
            <a:ext cx="325465" cy="1949462"/>
          </a:xfrm>
          <a:prstGeom prst="rect">
            <a:avLst/>
          </a:prstGeom>
          <a:solidFill>
            <a:srgbClr val="2D7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71" y="3942161"/>
            <a:ext cx="2489093" cy="248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0336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渲染引擎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150630" y="923912"/>
            <a:ext cx="3877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渲染性能优化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62947" y="136290"/>
            <a:ext cx="1250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VIII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rocket-ship-in-launching-position_28675"/>
          <p:cNvSpPr>
            <a:spLocks noChangeAspect="1"/>
          </p:cNvSpPr>
          <p:nvPr/>
        </p:nvSpPr>
        <p:spPr bwMode="auto">
          <a:xfrm>
            <a:off x="4684264" y="1602390"/>
            <a:ext cx="2867185" cy="5045995"/>
          </a:xfrm>
          <a:custGeom>
            <a:avLst/>
            <a:gdLst>
              <a:gd name="connsiteX0" fmla="*/ 172547 w 343841"/>
              <a:gd name="connsiteY0" fmla="*/ 484778 h 605129"/>
              <a:gd name="connsiteX1" fmla="*/ 135279 w 343841"/>
              <a:gd name="connsiteY1" fmla="*/ 489804 h 605129"/>
              <a:gd name="connsiteX2" fmla="*/ 134638 w 343841"/>
              <a:gd name="connsiteY2" fmla="*/ 491084 h 605129"/>
              <a:gd name="connsiteX3" fmla="*/ 172639 w 343841"/>
              <a:gd name="connsiteY3" fmla="*/ 591970 h 605129"/>
              <a:gd name="connsiteX4" fmla="*/ 210548 w 343841"/>
              <a:gd name="connsiteY4" fmla="*/ 491175 h 605129"/>
              <a:gd name="connsiteX5" fmla="*/ 209907 w 343841"/>
              <a:gd name="connsiteY5" fmla="*/ 489804 h 605129"/>
              <a:gd name="connsiteX6" fmla="*/ 172547 w 343841"/>
              <a:gd name="connsiteY6" fmla="*/ 484778 h 605129"/>
              <a:gd name="connsiteX7" fmla="*/ 172639 w 343841"/>
              <a:gd name="connsiteY7" fmla="*/ 471619 h 605129"/>
              <a:gd name="connsiteX8" fmla="*/ 220071 w 343841"/>
              <a:gd name="connsiteY8" fmla="*/ 481306 h 605129"/>
              <a:gd name="connsiteX9" fmla="*/ 223001 w 343841"/>
              <a:gd name="connsiteY9" fmla="*/ 483316 h 605129"/>
              <a:gd name="connsiteX10" fmla="*/ 224375 w 343841"/>
              <a:gd name="connsiteY10" fmla="*/ 488708 h 605129"/>
              <a:gd name="connsiteX11" fmla="*/ 172639 w 343841"/>
              <a:gd name="connsiteY11" fmla="*/ 605129 h 605129"/>
              <a:gd name="connsiteX12" fmla="*/ 120811 w 343841"/>
              <a:gd name="connsiteY12" fmla="*/ 488708 h 605129"/>
              <a:gd name="connsiteX13" fmla="*/ 122276 w 343841"/>
              <a:gd name="connsiteY13" fmla="*/ 483316 h 605129"/>
              <a:gd name="connsiteX14" fmla="*/ 125207 w 343841"/>
              <a:gd name="connsiteY14" fmla="*/ 481306 h 605129"/>
              <a:gd name="connsiteX15" fmla="*/ 172639 w 343841"/>
              <a:gd name="connsiteY15" fmla="*/ 471619 h 605129"/>
              <a:gd name="connsiteX16" fmla="*/ 75447 w 343841"/>
              <a:gd name="connsiteY16" fmla="*/ 101927 h 605129"/>
              <a:gd name="connsiteX17" fmla="*/ 67668 w 343841"/>
              <a:gd name="connsiteY17" fmla="*/ 114722 h 605129"/>
              <a:gd name="connsiteX18" fmla="*/ 276614 w 343841"/>
              <a:gd name="connsiteY18" fmla="*/ 114722 h 605129"/>
              <a:gd name="connsiteX19" fmla="*/ 268835 w 343841"/>
              <a:gd name="connsiteY19" fmla="*/ 101927 h 605129"/>
              <a:gd name="connsiteX20" fmla="*/ 169167 w 343841"/>
              <a:gd name="connsiteY20" fmla="*/ 753 h 605129"/>
              <a:gd name="connsiteX21" fmla="*/ 175207 w 343841"/>
              <a:gd name="connsiteY21" fmla="*/ 753 h 605129"/>
              <a:gd name="connsiteX22" fmla="*/ 292173 w 343841"/>
              <a:gd name="connsiteY22" fmla="*/ 115728 h 605129"/>
              <a:gd name="connsiteX23" fmla="*/ 295376 w 343841"/>
              <a:gd name="connsiteY23" fmla="*/ 121303 h 605129"/>
              <a:gd name="connsiteX24" fmla="*/ 295285 w 343841"/>
              <a:gd name="connsiteY24" fmla="*/ 121943 h 605129"/>
              <a:gd name="connsiteX25" fmla="*/ 320088 w 343841"/>
              <a:gd name="connsiteY25" fmla="*/ 228052 h 605129"/>
              <a:gd name="connsiteX26" fmla="*/ 312949 w 343841"/>
              <a:gd name="connsiteY26" fmla="*/ 286088 h 605129"/>
              <a:gd name="connsiteX27" fmla="*/ 318898 w 343841"/>
              <a:gd name="connsiteY27" fmla="*/ 290200 h 605129"/>
              <a:gd name="connsiteX28" fmla="*/ 343243 w 343841"/>
              <a:gd name="connsiteY28" fmla="*/ 318076 h 605129"/>
              <a:gd name="connsiteX29" fmla="*/ 292631 w 343841"/>
              <a:gd name="connsiteY29" fmla="*/ 512839 h 605129"/>
              <a:gd name="connsiteX30" fmla="*/ 287872 w 343841"/>
              <a:gd name="connsiteY30" fmla="*/ 517043 h 605129"/>
              <a:gd name="connsiteX31" fmla="*/ 286499 w 343841"/>
              <a:gd name="connsiteY31" fmla="*/ 517134 h 605129"/>
              <a:gd name="connsiteX32" fmla="*/ 281831 w 343841"/>
              <a:gd name="connsiteY32" fmla="*/ 515215 h 605129"/>
              <a:gd name="connsiteX33" fmla="*/ 260415 w 343841"/>
              <a:gd name="connsiteY33" fmla="*/ 482221 h 605129"/>
              <a:gd name="connsiteX34" fmla="*/ 224446 w 343841"/>
              <a:gd name="connsiteY34" fmla="*/ 431588 h 605129"/>
              <a:gd name="connsiteX35" fmla="*/ 224446 w 343841"/>
              <a:gd name="connsiteY35" fmla="*/ 435701 h 605129"/>
              <a:gd name="connsiteX36" fmla="*/ 217948 w 343841"/>
              <a:gd name="connsiteY36" fmla="*/ 442281 h 605129"/>
              <a:gd name="connsiteX37" fmla="*/ 125968 w 343841"/>
              <a:gd name="connsiteY37" fmla="*/ 442281 h 605129"/>
              <a:gd name="connsiteX38" fmla="*/ 119378 w 343841"/>
              <a:gd name="connsiteY38" fmla="*/ 435701 h 605129"/>
              <a:gd name="connsiteX39" fmla="*/ 119378 w 343841"/>
              <a:gd name="connsiteY39" fmla="*/ 429852 h 605129"/>
              <a:gd name="connsiteX40" fmla="*/ 83501 w 343841"/>
              <a:gd name="connsiteY40" fmla="*/ 480485 h 605129"/>
              <a:gd name="connsiteX41" fmla="*/ 61993 w 343841"/>
              <a:gd name="connsiteY41" fmla="*/ 513478 h 605129"/>
              <a:gd name="connsiteX42" fmla="*/ 55953 w 343841"/>
              <a:gd name="connsiteY42" fmla="*/ 515215 h 605129"/>
              <a:gd name="connsiteX43" fmla="*/ 51194 w 343841"/>
              <a:gd name="connsiteY43" fmla="*/ 511102 h 605129"/>
              <a:gd name="connsiteX44" fmla="*/ 582 w 343841"/>
              <a:gd name="connsiteY44" fmla="*/ 316339 h 605129"/>
              <a:gd name="connsiteX45" fmla="*/ 25018 w 343841"/>
              <a:gd name="connsiteY45" fmla="*/ 288373 h 605129"/>
              <a:gd name="connsiteX46" fmla="*/ 30967 w 343841"/>
              <a:gd name="connsiteY46" fmla="*/ 284351 h 605129"/>
              <a:gd name="connsiteX47" fmla="*/ 24195 w 343841"/>
              <a:gd name="connsiteY47" fmla="*/ 228052 h 605129"/>
              <a:gd name="connsiteX48" fmla="*/ 50187 w 343841"/>
              <a:gd name="connsiteY48" fmla="*/ 119749 h 605129"/>
              <a:gd name="connsiteX49" fmla="*/ 51560 w 343841"/>
              <a:gd name="connsiteY49" fmla="*/ 117007 h 605129"/>
              <a:gd name="connsiteX50" fmla="*/ 65563 w 343841"/>
              <a:gd name="connsiteY50" fmla="*/ 93062 h 605129"/>
              <a:gd name="connsiteX51" fmla="*/ 67302 w 343841"/>
              <a:gd name="connsiteY51" fmla="*/ 90503 h 605129"/>
              <a:gd name="connsiteX52" fmla="*/ 169167 w 343841"/>
              <a:gd name="connsiteY52" fmla="*/ 753 h 60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43841" h="605129">
                <a:moveTo>
                  <a:pt x="172547" y="484778"/>
                </a:moveTo>
                <a:cubicBezTo>
                  <a:pt x="151761" y="484778"/>
                  <a:pt x="138667" y="487885"/>
                  <a:pt x="135279" y="489804"/>
                </a:cubicBezTo>
                <a:cubicBezTo>
                  <a:pt x="135096" y="490261"/>
                  <a:pt x="134913" y="490718"/>
                  <a:pt x="134638" y="491084"/>
                </a:cubicBezTo>
                <a:cubicBezTo>
                  <a:pt x="144985" y="545365"/>
                  <a:pt x="162383" y="591970"/>
                  <a:pt x="172639" y="591970"/>
                </a:cubicBezTo>
                <a:cubicBezTo>
                  <a:pt x="182803" y="591970"/>
                  <a:pt x="200201" y="545365"/>
                  <a:pt x="210548" y="491175"/>
                </a:cubicBezTo>
                <a:cubicBezTo>
                  <a:pt x="210365" y="490718"/>
                  <a:pt x="210090" y="490261"/>
                  <a:pt x="209907" y="489804"/>
                </a:cubicBezTo>
                <a:cubicBezTo>
                  <a:pt x="206519" y="487885"/>
                  <a:pt x="193425" y="484778"/>
                  <a:pt x="172547" y="484778"/>
                </a:cubicBezTo>
                <a:close/>
                <a:moveTo>
                  <a:pt x="172639" y="471619"/>
                </a:moveTo>
                <a:cubicBezTo>
                  <a:pt x="188022" y="471619"/>
                  <a:pt x="212105" y="473081"/>
                  <a:pt x="220071" y="481306"/>
                </a:cubicBezTo>
                <a:cubicBezTo>
                  <a:pt x="221170" y="481763"/>
                  <a:pt x="222177" y="482402"/>
                  <a:pt x="223001" y="483316"/>
                </a:cubicBezTo>
                <a:cubicBezTo>
                  <a:pt x="224283" y="484778"/>
                  <a:pt x="224741" y="486789"/>
                  <a:pt x="224375" y="488708"/>
                </a:cubicBezTo>
                <a:cubicBezTo>
                  <a:pt x="219430" y="516031"/>
                  <a:pt x="201025" y="605129"/>
                  <a:pt x="172639" y="605129"/>
                </a:cubicBezTo>
                <a:cubicBezTo>
                  <a:pt x="144161" y="605129"/>
                  <a:pt x="125756" y="516031"/>
                  <a:pt x="120811" y="488708"/>
                </a:cubicBezTo>
                <a:cubicBezTo>
                  <a:pt x="120445" y="486789"/>
                  <a:pt x="120994" y="484870"/>
                  <a:pt x="122276" y="483316"/>
                </a:cubicBezTo>
                <a:cubicBezTo>
                  <a:pt x="123009" y="482402"/>
                  <a:pt x="124016" y="481763"/>
                  <a:pt x="125207" y="481306"/>
                </a:cubicBezTo>
                <a:cubicBezTo>
                  <a:pt x="133081" y="473081"/>
                  <a:pt x="157164" y="471619"/>
                  <a:pt x="172639" y="471619"/>
                </a:cubicBezTo>
                <a:close/>
                <a:moveTo>
                  <a:pt x="75447" y="101927"/>
                </a:moveTo>
                <a:cubicBezTo>
                  <a:pt x="72702" y="106131"/>
                  <a:pt x="70139" y="110427"/>
                  <a:pt x="67668" y="114722"/>
                </a:cubicBezTo>
                <a:lnTo>
                  <a:pt x="276614" y="114722"/>
                </a:lnTo>
                <a:cubicBezTo>
                  <a:pt x="274143" y="110427"/>
                  <a:pt x="271581" y="106131"/>
                  <a:pt x="268835" y="101927"/>
                </a:cubicBezTo>
                <a:close/>
                <a:moveTo>
                  <a:pt x="169167" y="753"/>
                </a:moveTo>
                <a:cubicBezTo>
                  <a:pt x="170997" y="-252"/>
                  <a:pt x="173285" y="-252"/>
                  <a:pt x="175207" y="753"/>
                </a:cubicBezTo>
                <a:cubicBezTo>
                  <a:pt x="227009" y="27623"/>
                  <a:pt x="267279" y="68202"/>
                  <a:pt x="292173" y="115728"/>
                </a:cubicBezTo>
                <a:cubicBezTo>
                  <a:pt x="294095" y="116916"/>
                  <a:pt x="295376" y="118927"/>
                  <a:pt x="295376" y="121303"/>
                </a:cubicBezTo>
                <a:cubicBezTo>
                  <a:pt x="295376" y="121577"/>
                  <a:pt x="295285" y="121760"/>
                  <a:pt x="295285" y="121943"/>
                </a:cubicBezTo>
                <a:cubicBezTo>
                  <a:pt x="311301" y="154845"/>
                  <a:pt x="320088" y="190946"/>
                  <a:pt x="320088" y="228052"/>
                </a:cubicBezTo>
                <a:cubicBezTo>
                  <a:pt x="320088" y="247428"/>
                  <a:pt x="317708" y="266986"/>
                  <a:pt x="312949" y="286088"/>
                </a:cubicBezTo>
                <a:cubicBezTo>
                  <a:pt x="314779" y="287459"/>
                  <a:pt x="316884" y="288830"/>
                  <a:pt x="318898" y="290200"/>
                </a:cubicBezTo>
                <a:cubicBezTo>
                  <a:pt x="329240" y="296964"/>
                  <a:pt x="340863" y="304732"/>
                  <a:pt x="343243" y="318076"/>
                </a:cubicBezTo>
                <a:cubicBezTo>
                  <a:pt x="349924" y="354908"/>
                  <a:pt x="298580" y="496845"/>
                  <a:pt x="292631" y="512839"/>
                </a:cubicBezTo>
                <a:cubicBezTo>
                  <a:pt x="291899" y="514941"/>
                  <a:pt x="290068" y="516494"/>
                  <a:pt x="287872" y="517043"/>
                </a:cubicBezTo>
                <a:cubicBezTo>
                  <a:pt x="287414" y="517043"/>
                  <a:pt x="286956" y="517134"/>
                  <a:pt x="286499" y="517134"/>
                </a:cubicBezTo>
                <a:cubicBezTo>
                  <a:pt x="284760" y="517134"/>
                  <a:pt x="283112" y="516494"/>
                  <a:pt x="281831" y="515215"/>
                </a:cubicBezTo>
                <a:cubicBezTo>
                  <a:pt x="275241" y="508635"/>
                  <a:pt x="268377" y="496388"/>
                  <a:pt x="260415" y="482221"/>
                </a:cubicBezTo>
                <a:cubicBezTo>
                  <a:pt x="249798" y="463485"/>
                  <a:pt x="237168" y="440910"/>
                  <a:pt x="224446" y="431588"/>
                </a:cubicBezTo>
                <a:lnTo>
                  <a:pt x="224446" y="435701"/>
                </a:lnTo>
                <a:cubicBezTo>
                  <a:pt x="224446" y="439357"/>
                  <a:pt x="221518" y="442281"/>
                  <a:pt x="217948" y="442281"/>
                </a:cubicBezTo>
                <a:lnTo>
                  <a:pt x="125968" y="442281"/>
                </a:lnTo>
                <a:cubicBezTo>
                  <a:pt x="122307" y="442281"/>
                  <a:pt x="119378" y="439357"/>
                  <a:pt x="119378" y="435701"/>
                </a:cubicBezTo>
                <a:lnTo>
                  <a:pt x="119378" y="429852"/>
                </a:lnTo>
                <a:cubicBezTo>
                  <a:pt x="106748" y="439174"/>
                  <a:pt x="94026" y="461749"/>
                  <a:pt x="83501" y="480485"/>
                </a:cubicBezTo>
                <a:cubicBezTo>
                  <a:pt x="75447" y="494651"/>
                  <a:pt x="68583" y="506898"/>
                  <a:pt x="61993" y="513478"/>
                </a:cubicBezTo>
                <a:cubicBezTo>
                  <a:pt x="60438" y="515032"/>
                  <a:pt x="58149" y="515763"/>
                  <a:pt x="55953" y="515215"/>
                </a:cubicBezTo>
                <a:cubicBezTo>
                  <a:pt x="53756" y="514758"/>
                  <a:pt x="52017" y="513204"/>
                  <a:pt x="51194" y="511102"/>
                </a:cubicBezTo>
                <a:cubicBezTo>
                  <a:pt x="45336" y="495017"/>
                  <a:pt x="-6008" y="353171"/>
                  <a:pt x="582" y="316339"/>
                </a:cubicBezTo>
                <a:cubicBezTo>
                  <a:pt x="3053" y="302904"/>
                  <a:pt x="14676" y="295227"/>
                  <a:pt x="25018" y="288373"/>
                </a:cubicBezTo>
                <a:cubicBezTo>
                  <a:pt x="27123" y="287002"/>
                  <a:pt x="29137" y="285631"/>
                  <a:pt x="30967" y="284351"/>
                </a:cubicBezTo>
                <a:cubicBezTo>
                  <a:pt x="26483" y="265798"/>
                  <a:pt x="24195" y="246879"/>
                  <a:pt x="24195" y="228052"/>
                </a:cubicBezTo>
                <a:cubicBezTo>
                  <a:pt x="24195" y="190032"/>
                  <a:pt x="33438" y="153200"/>
                  <a:pt x="50187" y="119749"/>
                </a:cubicBezTo>
                <a:cubicBezTo>
                  <a:pt x="50462" y="118744"/>
                  <a:pt x="50919" y="117830"/>
                  <a:pt x="51560" y="117007"/>
                </a:cubicBezTo>
                <a:cubicBezTo>
                  <a:pt x="55770" y="108782"/>
                  <a:pt x="60438" y="100830"/>
                  <a:pt x="65563" y="93062"/>
                </a:cubicBezTo>
                <a:cubicBezTo>
                  <a:pt x="65929" y="92057"/>
                  <a:pt x="66570" y="91234"/>
                  <a:pt x="67302" y="90503"/>
                </a:cubicBezTo>
                <a:cubicBezTo>
                  <a:pt x="92104" y="53853"/>
                  <a:pt x="126792" y="22688"/>
                  <a:pt x="169167" y="753"/>
                </a:cubicBezTo>
                <a:close/>
              </a:path>
            </a:pathLst>
          </a:custGeom>
          <a:solidFill>
            <a:schemeClr val="tx2">
              <a:lumMod val="50000"/>
              <a:alpha val="25000"/>
            </a:schemeClr>
          </a:solidFill>
          <a:ln>
            <a:noFill/>
          </a:ln>
        </p:spPr>
      </p:sp>
      <p:sp>
        <p:nvSpPr>
          <p:cNvPr id="14" name="矩形 13"/>
          <p:cNvSpPr/>
          <p:nvPr/>
        </p:nvSpPr>
        <p:spPr>
          <a:xfrm>
            <a:off x="5582136" y="1924670"/>
            <a:ext cx="4684463" cy="940903"/>
          </a:xfrm>
          <a:prstGeom prst="rect">
            <a:avLst/>
          </a:prstGeom>
          <a:solidFill>
            <a:srgbClr val="3D4B7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582806" y="3057620"/>
            <a:ext cx="4684463" cy="940903"/>
          </a:xfrm>
          <a:prstGeom prst="rect">
            <a:avLst/>
          </a:prstGeom>
          <a:solidFill>
            <a:srgbClr val="2D7FF9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039464" y="4155592"/>
            <a:ext cx="4684463" cy="940903"/>
          </a:xfrm>
          <a:prstGeom prst="rect">
            <a:avLst/>
          </a:prstGeom>
          <a:solidFill>
            <a:srgbClr val="3D4B7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121908" y="5355104"/>
            <a:ext cx="4684463" cy="940903"/>
          </a:xfrm>
          <a:prstGeom prst="rect">
            <a:avLst/>
          </a:prstGeom>
          <a:solidFill>
            <a:srgbClr val="2D7FF9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>
            <a:off x="2708438" y="1907558"/>
            <a:ext cx="2123730" cy="1830802"/>
          </a:xfrm>
          <a:prstGeom prst="triangle">
            <a:avLst/>
          </a:prstGeom>
          <a:solidFill>
            <a:srgbClr val="2D7FF9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0800000">
            <a:off x="2708438" y="3840445"/>
            <a:ext cx="2123730" cy="1830802"/>
          </a:xfrm>
          <a:prstGeom prst="triangle">
            <a:avLst/>
          </a:prstGeom>
          <a:solidFill>
            <a:srgbClr val="3D4B7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10800000">
            <a:off x="1447270" y="1907558"/>
            <a:ext cx="2123730" cy="1830802"/>
          </a:xfrm>
          <a:prstGeom prst="triangle">
            <a:avLst/>
          </a:prstGeom>
          <a:solidFill>
            <a:srgbClr val="3D4B7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>
            <a:off x="1415664" y="3840444"/>
            <a:ext cx="2123730" cy="1830802"/>
          </a:xfrm>
          <a:prstGeom prst="triangle">
            <a:avLst/>
          </a:prstGeom>
          <a:solidFill>
            <a:srgbClr val="2D7FF9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571398" y="2164288"/>
            <a:ext cx="469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MeasureText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977038" y="4437193"/>
            <a:ext cx="484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Worker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进行深拷贝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587543" y="3289070"/>
            <a:ext cx="4675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缓存单元格信息延时释放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146032" y="5594722"/>
            <a:ext cx="4660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避免使用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putImageData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iconfont-11964-5736427"/>
          <p:cNvSpPr>
            <a:spLocks noChangeAspect="1"/>
          </p:cNvSpPr>
          <p:nvPr/>
        </p:nvSpPr>
        <p:spPr bwMode="auto">
          <a:xfrm>
            <a:off x="2172686" y="4671900"/>
            <a:ext cx="609685" cy="609685"/>
          </a:xfrm>
          <a:custGeom>
            <a:avLst/>
            <a:gdLst>
              <a:gd name="T0" fmla="*/ 3510 w 12700"/>
              <a:gd name="T1" fmla="*/ 10740 h 12700"/>
              <a:gd name="T2" fmla="*/ 12230 w 12700"/>
              <a:gd name="T3" fmla="*/ 1500 h 12700"/>
              <a:gd name="T4" fmla="*/ 12230 w 12700"/>
              <a:gd name="T5" fmla="*/ 11210 h 12700"/>
              <a:gd name="T6" fmla="*/ 3910 w 12700"/>
              <a:gd name="T7" fmla="*/ 10750 h 12700"/>
              <a:gd name="T8" fmla="*/ 12300 w 12700"/>
              <a:gd name="T9" fmla="*/ 10750 h 12700"/>
              <a:gd name="T10" fmla="*/ 3980 w 12700"/>
              <a:gd name="T11" fmla="*/ 1900 h 12700"/>
              <a:gd name="T12" fmla="*/ 4610 w 12700"/>
              <a:gd name="T13" fmla="*/ 9800 h 12700"/>
              <a:gd name="T14" fmla="*/ 11310 w 12700"/>
              <a:gd name="T15" fmla="*/ 2610 h 12700"/>
              <a:gd name="T16" fmla="*/ 11310 w 12700"/>
              <a:gd name="T17" fmla="*/ 10090 h 12700"/>
              <a:gd name="T18" fmla="*/ 4810 w 12700"/>
              <a:gd name="T19" fmla="*/ 9810 h 12700"/>
              <a:gd name="T20" fmla="*/ 11400 w 12700"/>
              <a:gd name="T21" fmla="*/ 9810 h 12700"/>
              <a:gd name="T22" fmla="*/ 4900 w 12700"/>
              <a:gd name="T23" fmla="*/ 2820 h 12700"/>
              <a:gd name="T24" fmla="*/ 0 w 12700"/>
              <a:gd name="T25" fmla="*/ 12500 h 12700"/>
              <a:gd name="T26" fmla="*/ 1500 w 12700"/>
              <a:gd name="T27" fmla="*/ 0 h 12700"/>
              <a:gd name="T28" fmla="*/ 1500 w 12700"/>
              <a:gd name="T29" fmla="*/ 12700 h 12700"/>
              <a:gd name="T30" fmla="*/ 1300 w 12700"/>
              <a:gd name="T31" fmla="*/ 400 h 12700"/>
              <a:gd name="T32" fmla="*/ 3710 w 12700"/>
              <a:gd name="T33" fmla="*/ 4680 h 12700"/>
              <a:gd name="T34" fmla="*/ 1300 w 12700"/>
              <a:gd name="T35" fmla="*/ 3570 h 12700"/>
              <a:gd name="T36" fmla="*/ 3910 w 12700"/>
              <a:gd name="T37" fmla="*/ 3570 h 12700"/>
              <a:gd name="T38" fmla="*/ 1700 w 12700"/>
              <a:gd name="T39" fmla="*/ 4280 h 12700"/>
              <a:gd name="T40" fmla="*/ 1700 w 12700"/>
              <a:gd name="T41" fmla="*/ 3770 h 12700"/>
              <a:gd name="T42" fmla="*/ 1500 w 12700"/>
              <a:gd name="T43" fmla="*/ 9340 h 12700"/>
              <a:gd name="T44" fmla="*/ 1500 w 12700"/>
              <a:gd name="T45" fmla="*/ 8030 h 12700"/>
              <a:gd name="T46" fmla="*/ 3910 w 12700"/>
              <a:gd name="T47" fmla="*/ 9140 h 12700"/>
              <a:gd name="T48" fmla="*/ 3510 w 12700"/>
              <a:gd name="T49" fmla="*/ 8940 h 12700"/>
              <a:gd name="T50" fmla="*/ 1700 w 12700"/>
              <a:gd name="T51" fmla="*/ 8940 h 12700"/>
              <a:gd name="T52" fmla="*/ 5390 w 12700"/>
              <a:gd name="T53" fmla="*/ 5750 h 12700"/>
              <a:gd name="T54" fmla="*/ 6360 w 12700"/>
              <a:gd name="T55" fmla="*/ 5750 h 12700"/>
              <a:gd name="T56" fmla="*/ 6070 w 12700"/>
              <a:gd name="T57" fmla="*/ 6480 h 12700"/>
              <a:gd name="T58" fmla="*/ 6970 w 12700"/>
              <a:gd name="T59" fmla="*/ 7510 h 12700"/>
              <a:gd name="T60" fmla="*/ 6500 w 12700"/>
              <a:gd name="T61" fmla="*/ 6660 h 12700"/>
              <a:gd name="T62" fmla="*/ 6690 w 12700"/>
              <a:gd name="T63" fmla="*/ 5440 h 12700"/>
              <a:gd name="T64" fmla="*/ 8590 w 12700"/>
              <a:gd name="T65" fmla="*/ 5320 h 12700"/>
              <a:gd name="T66" fmla="*/ 7260 w 12700"/>
              <a:gd name="T67" fmla="*/ 7000 h 12700"/>
              <a:gd name="T68" fmla="*/ 8620 w 12700"/>
              <a:gd name="T69" fmla="*/ 7530 h 12700"/>
              <a:gd name="T70" fmla="*/ 8870 w 12700"/>
              <a:gd name="T71" fmla="*/ 6570 h 12700"/>
              <a:gd name="T72" fmla="*/ 8150 w 12700"/>
              <a:gd name="T73" fmla="*/ 6190 h 12700"/>
              <a:gd name="T74" fmla="*/ 8590 w 12700"/>
              <a:gd name="T75" fmla="*/ 5320 h 12700"/>
              <a:gd name="T76" fmla="*/ 9240 w 12700"/>
              <a:gd name="T77" fmla="*/ 7530 h 12700"/>
              <a:gd name="T78" fmla="*/ 9820 w 12700"/>
              <a:gd name="T79" fmla="*/ 6320 h 12700"/>
              <a:gd name="T80" fmla="*/ 10360 w 12700"/>
              <a:gd name="T81" fmla="*/ 7540 h 12700"/>
              <a:gd name="T82" fmla="*/ 10650 w 12700"/>
              <a:gd name="T83" fmla="*/ 5990 h 12700"/>
              <a:gd name="T84" fmla="*/ 9720 w 12700"/>
              <a:gd name="T85" fmla="*/ 5190 h 12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700" h="12700">
                <a:moveTo>
                  <a:pt x="12230" y="11210"/>
                </a:moveTo>
                <a:lnTo>
                  <a:pt x="3980" y="11210"/>
                </a:lnTo>
                <a:cubicBezTo>
                  <a:pt x="3720" y="11210"/>
                  <a:pt x="3510" y="11000"/>
                  <a:pt x="3510" y="10740"/>
                </a:cubicBezTo>
                <a:lnTo>
                  <a:pt x="3510" y="1970"/>
                </a:lnTo>
                <a:cubicBezTo>
                  <a:pt x="3510" y="1710"/>
                  <a:pt x="3720" y="1500"/>
                  <a:pt x="3980" y="1500"/>
                </a:cubicBezTo>
                <a:lnTo>
                  <a:pt x="12230" y="1500"/>
                </a:lnTo>
                <a:cubicBezTo>
                  <a:pt x="12490" y="1500"/>
                  <a:pt x="12700" y="1710"/>
                  <a:pt x="12700" y="1970"/>
                </a:cubicBezTo>
                <a:lnTo>
                  <a:pt x="12700" y="10750"/>
                </a:lnTo>
                <a:cubicBezTo>
                  <a:pt x="12700" y="11000"/>
                  <a:pt x="12490" y="11210"/>
                  <a:pt x="12230" y="11210"/>
                </a:cubicBezTo>
                <a:close/>
                <a:moveTo>
                  <a:pt x="3980" y="1900"/>
                </a:moveTo>
                <a:cubicBezTo>
                  <a:pt x="3940" y="1900"/>
                  <a:pt x="3910" y="1930"/>
                  <a:pt x="3910" y="1970"/>
                </a:cubicBezTo>
                <a:lnTo>
                  <a:pt x="3910" y="10750"/>
                </a:lnTo>
                <a:cubicBezTo>
                  <a:pt x="3910" y="10790"/>
                  <a:pt x="3940" y="10820"/>
                  <a:pt x="3980" y="10820"/>
                </a:cubicBezTo>
                <a:lnTo>
                  <a:pt x="12230" y="10820"/>
                </a:lnTo>
                <a:cubicBezTo>
                  <a:pt x="12270" y="10820"/>
                  <a:pt x="12300" y="10790"/>
                  <a:pt x="12300" y="10750"/>
                </a:cubicBezTo>
                <a:lnTo>
                  <a:pt x="12300" y="1970"/>
                </a:lnTo>
                <a:cubicBezTo>
                  <a:pt x="12300" y="1930"/>
                  <a:pt x="12270" y="1900"/>
                  <a:pt x="12230" y="1900"/>
                </a:cubicBezTo>
                <a:lnTo>
                  <a:pt x="3980" y="1900"/>
                </a:lnTo>
                <a:close/>
                <a:moveTo>
                  <a:pt x="11310" y="10090"/>
                </a:moveTo>
                <a:lnTo>
                  <a:pt x="4900" y="10090"/>
                </a:lnTo>
                <a:cubicBezTo>
                  <a:pt x="4740" y="10090"/>
                  <a:pt x="4610" y="9960"/>
                  <a:pt x="4610" y="9800"/>
                </a:cubicBezTo>
                <a:lnTo>
                  <a:pt x="4610" y="2900"/>
                </a:lnTo>
                <a:cubicBezTo>
                  <a:pt x="4610" y="2740"/>
                  <a:pt x="4740" y="2610"/>
                  <a:pt x="4900" y="2610"/>
                </a:cubicBezTo>
                <a:lnTo>
                  <a:pt x="11310" y="2610"/>
                </a:lnTo>
                <a:cubicBezTo>
                  <a:pt x="11470" y="2610"/>
                  <a:pt x="11600" y="2740"/>
                  <a:pt x="11600" y="2900"/>
                </a:cubicBezTo>
                <a:lnTo>
                  <a:pt x="11600" y="9800"/>
                </a:lnTo>
                <a:cubicBezTo>
                  <a:pt x="11600" y="9960"/>
                  <a:pt x="11470" y="10090"/>
                  <a:pt x="11310" y="10090"/>
                </a:cubicBezTo>
                <a:close/>
                <a:moveTo>
                  <a:pt x="4900" y="2820"/>
                </a:moveTo>
                <a:cubicBezTo>
                  <a:pt x="4850" y="2820"/>
                  <a:pt x="4810" y="2860"/>
                  <a:pt x="4810" y="2910"/>
                </a:cubicBezTo>
                <a:lnTo>
                  <a:pt x="4810" y="9810"/>
                </a:lnTo>
                <a:cubicBezTo>
                  <a:pt x="4810" y="9860"/>
                  <a:pt x="4850" y="9900"/>
                  <a:pt x="4900" y="9900"/>
                </a:cubicBezTo>
                <a:lnTo>
                  <a:pt x="11310" y="9900"/>
                </a:lnTo>
                <a:cubicBezTo>
                  <a:pt x="11360" y="9900"/>
                  <a:pt x="11400" y="9860"/>
                  <a:pt x="11400" y="9810"/>
                </a:cubicBezTo>
                <a:lnTo>
                  <a:pt x="11400" y="2910"/>
                </a:lnTo>
                <a:cubicBezTo>
                  <a:pt x="11400" y="2860"/>
                  <a:pt x="11360" y="2820"/>
                  <a:pt x="11310" y="2820"/>
                </a:cubicBezTo>
                <a:lnTo>
                  <a:pt x="4900" y="2820"/>
                </a:lnTo>
                <a:close/>
                <a:moveTo>
                  <a:pt x="1500" y="12700"/>
                </a:moveTo>
                <a:lnTo>
                  <a:pt x="200" y="12700"/>
                </a:lnTo>
                <a:cubicBezTo>
                  <a:pt x="90" y="12700"/>
                  <a:pt x="0" y="12610"/>
                  <a:pt x="0" y="12500"/>
                </a:cubicBezTo>
                <a:lnTo>
                  <a:pt x="0" y="200"/>
                </a:lnTo>
                <a:cubicBezTo>
                  <a:pt x="0" y="90"/>
                  <a:pt x="90" y="0"/>
                  <a:pt x="200" y="0"/>
                </a:cubicBezTo>
                <a:lnTo>
                  <a:pt x="1500" y="0"/>
                </a:lnTo>
                <a:cubicBezTo>
                  <a:pt x="1610" y="0"/>
                  <a:pt x="1700" y="90"/>
                  <a:pt x="1700" y="200"/>
                </a:cubicBezTo>
                <a:lnTo>
                  <a:pt x="1700" y="12500"/>
                </a:lnTo>
                <a:cubicBezTo>
                  <a:pt x="1700" y="12610"/>
                  <a:pt x="1610" y="12700"/>
                  <a:pt x="1500" y="12700"/>
                </a:cubicBezTo>
                <a:close/>
                <a:moveTo>
                  <a:pt x="400" y="12300"/>
                </a:moveTo>
                <a:lnTo>
                  <a:pt x="1300" y="12300"/>
                </a:lnTo>
                <a:lnTo>
                  <a:pt x="1300" y="400"/>
                </a:lnTo>
                <a:lnTo>
                  <a:pt x="400" y="400"/>
                </a:lnTo>
                <a:lnTo>
                  <a:pt x="400" y="12300"/>
                </a:lnTo>
                <a:close/>
                <a:moveTo>
                  <a:pt x="3710" y="4680"/>
                </a:moveTo>
                <a:lnTo>
                  <a:pt x="1500" y="4680"/>
                </a:lnTo>
                <a:cubicBezTo>
                  <a:pt x="1390" y="4680"/>
                  <a:pt x="1300" y="4590"/>
                  <a:pt x="1300" y="4480"/>
                </a:cubicBezTo>
                <a:lnTo>
                  <a:pt x="1300" y="3570"/>
                </a:lnTo>
                <a:cubicBezTo>
                  <a:pt x="1300" y="3460"/>
                  <a:pt x="1390" y="3370"/>
                  <a:pt x="1500" y="3370"/>
                </a:cubicBezTo>
                <a:lnTo>
                  <a:pt x="3710" y="3370"/>
                </a:lnTo>
                <a:cubicBezTo>
                  <a:pt x="3820" y="3370"/>
                  <a:pt x="3910" y="3460"/>
                  <a:pt x="3910" y="3570"/>
                </a:cubicBezTo>
                <a:lnTo>
                  <a:pt x="3910" y="4480"/>
                </a:lnTo>
                <a:cubicBezTo>
                  <a:pt x="3910" y="4590"/>
                  <a:pt x="3820" y="4680"/>
                  <a:pt x="3710" y="4680"/>
                </a:cubicBezTo>
                <a:close/>
                <a:moveTo>
                  <a:pt x="1700" y="4280"/>
                </a:moveTo>
                <a:lnTo>
                  <a:pt x="3510" y="4280"/>
                </a:lnTo>
                <a:lnTo>
                  <a:pt x="3510" y="3770"/>
                </a:lnTo>
                <a:lnTo>
                  <a:pt x="1700" y="3770"/>
                </a:lnTo>
                <a:lnTo>
                  <a:pt x="1700" y="4280"/>
                </a:lnTo>
                <a:close/>
                <a:moveTo>
                  <a:pt x="3710" y="9340"/>
                </a:moveTo>
                <a:lnTo>
                  <a:pt x="1500" y="9340"/>
                </a:lnTo>
                <a:cubicBezTo>
                  <a:pt x="1390" y="9340"/>
                  <a:pt x="1300" y="9250"/>
                  <a:pt x="1300" y="9140"/>
                </a:cubicBezTo>
                <a:lnTo>
                  <a:pt x="1300" y="8230"/>
                </a:lnTo>
                <a:cubicBezTo>
                  <a:pt x="1300" y="8120"/>
                  <a:pt x="1390" y="8030"/>
                  <a:pt x="1500" y="8030"/>
                </a:cubicBezTo>
                <a:lnTo>
                  <a:pt x="3710" y="8030"/>
                </a:lnTo>
                <a:cubicBezTo>
                  <a:pt x="3820" y="8030"/>
                  <a:pt x="3910" y="8120"/>
                  <a:pt x="3910" y="8230"/>
                </a:cubicBezTo>
                <a:lnTo>
                  <a:pt x="3910" y="9140"/>
                </a:lnTo>
                <a:cubicBezTo>
                  <a:pt x="3910" y="9250"/>
                  <a:pt x="3820" y="9340"/>
                  <a:pt x="3710" y="9340"/>
                </a:cubicBezTo>
                <a:close/>
                <a:moveTo>
                  <a:pt x="1700" y="8940"/>
                </a:moveTo>
                <a:lnTo>
                  <a:pt x="3510" y="8940"/>
                </a:lnTo>
                <a:lnTo>
                  <a:pt x="3510" y="8430"/>
                </a:lnTo>
                <a:lnTo>
                  <a:pt x="1700" y="8430"/>
                </a:lnTo>
                <a:lnTo>
                  <a:pt x="1700" y="8940"/>
                </a:lnTo>
                <a:close/>
                <a:moveTo>
                  <a:pt x="6200" y="5270"/>
                </a:moveTo>
                <a:cubicBezTo>
                  <a:pt x="6010" y="5270"/>
                  <a:pt x="5850" y="5310"/>
                  <a:pt x="5730" y="5390"/>
                </a:cubicBezTo>
                <a:cubicBezTo>
                  <a:pt x="5610" y="5470"/>
                  <a:pt x="5490" y="5590"/>
                  <a:pt x="5390" y="5750"/>
                </a:cubicBezTo>
                <a:lnTo>
                  <a:pt x="5780" y="5980"/>
                </a:lnTo>
                <a:cubicBezTo>
                  <a:pt x="5900" y="5780"/>
                  <a:pt x="6040" y="5680"/>
                  <a:pt x="6170" y="5680"/>
                </a:cubicBezTo>
                <a:cubicBezTo>
                  <a:pt x="6250" y="5680"/>
                  <a:pt x="6310" y="5700"/>
                  <a:pt x="6360" y="5750"/>
                </a:cubicBezTo>
                <a:cubicBezTo>
                  <a:pt x="6410" y="5800"/>
                  <a:pt x="6430" y="5860"/>
                  <a:pt x="6430" y="5930"/>
                </a:cubicBezTo>
                <a:cubicBezTo>
                  <a:pt x="6430" y="6000"/>
                  <a:pt x="6400" y="6080"/>
                  <a:pt x="6350" y="6160"/>
                </a:cubicBezTo>
                <a:cubicBezTo>
                  <a:pt x="6290" y="6240"/>
                  <a:pt x="6200" y="6340"/>
                  <a:pt x="6070" y="6480"/>
                </a:cubicBezTo>
                <a:lnTo>
                  <a:pt x="5420" y="7140"/>
                </a:lnTo>
                <a:lnTo>
                  <a:pt x="5420" y="7510"/>
                </a:lnTo>
                <a:lnTo>
                  <a:pt x="6970" y="7510"/>
                </a:lnTo>
                <a:lnTo>
                  <a:pt x="6970" y="7070"/>
                </a:lnTo>
                <a:lnTo>
                  <a:pt x="6100" y="7070"/>
                </a:lnTo>
                <a:lnTo>
                  <a:pt x="6500" y="6660"/>
                </a:lnTo>
                <a:cubicBezTo>
                  <a:pt x="6660" y="6500"/>
                  <a:pt x="6760" y="6370"/>
                  <a:pt x="6820" y="6260"/>
                </a:cubicBezTo>
                <a:cubicBezTo>
                  <a:pt x="6880" y="6160"/>
                  <a:pt x="6910" y="6050"/>
                  <a:pt x="6910" y="5930"/>
                </a:cubicBezTo>
                <a:cubicBezTo>
                  <a:pt x="6910" y="5720"/>
                  <a:pt x="6840" y="5560"/>
                  <a:pt x="6690" y="5440"/>
                </a:cubicBezTo>
                <a:cubicBezTo>
                  <a:pt x="6560" y="5330"/>
                  <a:pt x="6390" y="5270"/>
                  <a:pt x="6200" y="5270"/>
                </a:cubicBezTo>
                <a:close/>
                <a:moveTo>
                  <a:pt x="8590" y="5320"/>
                </a:moveTo>
                <a:close/>
                <a:moveTo>
                  <a:pt x="8590" y="5320"/>
                </a:moveTo>
                <a:lnTo>
                  <a:pt x="8050" y="5320"/>
                </a:lnTo>
                <a:lnTo>
                  <a:pt x="7260" y="6620"/>
                </a:lnTo>
                <a:lnTo>
                  <a:pt x="7260" y="7000"/>
                </a:lnTo>
                <a:lnTo>
                  <a:pt x="8150" y="7000"/>
                </a:lnTo>
                <a:lnTo>
                  <a:pt x="8150" y="7530"/>
                </a:lnTo>
                <a:lnTo>
                  <a:pt x="8620" y="7530"/>
                </a:lnTo>
                <a:lnTo>
                  <a:pt x="8620" y="7000"/>
                </a:lnTo>
                <a:lnTo>
                  <a:pt x="8870" y="7000"/>
                </a:lnTo>
                <a:lnTo>
                  <a:pt x="8870" y="6570"/>
                </a:lnTo>
                <a:lnTo>
                  <a:pt x="8620" y="6570"/>
                </a:lnTo>
                <a:lnTo>
                  <a:pt x="8620" y="6190"/>
                </a:lnTo>
                <a:lnTo>
                  <a:pt x="8150" y="6190"/>
                </a:lnTo>
                <a:lnTo>
                  <a:pt x="8150" y="6570"/>
                </a:lnTo>
                <a:lnTo>
                  <a:pt x="7840" y="6570"/>
                </a:lnTo>
                <a:lnTo>
                  <a:pt x="8590" y="5320"/>
                </a:lnTo>
                <a:close/>
                <a:moveTo>
                  <a:pt x="9710" y="5190"/>
                </a:moveTo>
                <a:lnTo>
                  <a:pt x="9240" y="5190"/>
                </a:lnTo>
                <a:lnTo>
                  <a:pt x="9240" y="7530"/>
                </a:lnTo>
                <a:lnTo>
                  <a:pt x="9710" y="7530"/>
                </a:lnTo>
                <a:lnTo>
                  <a:pt x="9710" y="6620"/>
                </a:lnTo>
                <a:cubicBezTo>
                  <a:pt x="9710" y="6490"/>
                  <a:pt x="9750" y="6390"/>
                  <a:pt x="9820" y="6320"/>
                </a:cubicBezTo>
                <a:cubicBezTo>
                  <a:pt x="9890" y="6250"/>
                  <a:pt x="9970" y="6220"/>
                  <a:pt x="10070" y="6220"/>
                </a:cubicBezTo>
                <a:cubicBezTo>
                  <a:pt x="10260" y="6220"/>
                  <a:pt x="10360" y="6350"/>
                  <a:pt x="10360" y="6610"/>
                </a:cubicBezTo>
                <a:lnTo>
                  <a:pt x="10360" y="7540"/>
                </a:lnTo>
                <a:lnTo>
                  <a:pt x="10830" y="7540"/>
                </a:lnTo>
                <a:lnTo>
                  <a:pt x="10830" y="6490"/>
                </a:lnTo>
                <a:cubicBezTo>
                  <a:pt x="10830" y="6280"/>
                  <a:pt x="10770" y="6110"/>
                  <a:pt x="10650" y="5990"/>
                </a:cubicBezTo>
                <a:cubicBezTo>
                  <a:pt x="10530" y="5860"/>
                  <a:pt x="10380" y="5800"/>
                  <a:pt x="10200" y="5800"/>
                </a:cubicBezTo>
                <a:cubicBezTo>
                  <a:pt x="10020" y="5800"/>
                  <a:pt x="9860" y="5870"/>
                  <a:pt x="9720" y="6020"/>
                </a:cubicBezTo>
                <a:lnTo>
                  <a:pt x="9720" y="5190"/>
                </a:lnTo>
                <a:lnTo>
                  <a:pt x="9710" y="5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5" name="iconfont-1191-866887"/>
          <p:cNvSpPr>
            <a:spLocks noChangeAspect="1"/>
          </p:cNvSpPr>
          <p:nvPr/>
        </p:nvSpPr>
        <p:spPr bwMode="auto">
          <a:xfrm>
            <a:off x="2204291" y="2253784"/>
            <a:ext cx="609685" cy="609522"/>
          </a:xfrm>
          <a:custGeom>
            <a:avLst/>
            <a:gdLst>
              <a:gd name="T0" fmla="*/ 1929 w 7768"/>
              <a:gd name="T1" fmla="*/ 3699 h 7766"/>
              <a:gd name="T2" fmla="*/ 3359 w 7768"/>
              <a:gd name="T3" fmla="*/ 3699 h 7766"/>
              <a:gd name="T4" fmla="*/ 3638 w 7768"/>
              <a:gd name="T5" fmla="*/ 3259 h 7766"/>
              <a:gd name="T6" fmla="*/ 3638 w 7768"/>
              <a:gd name="T7" fmla="*/ 1829 h 7766"/>
              <a:gd name="T8" fmla="*/ 1930 w 7768"/>
              <a:gd name="T9" fmla="*/ 17 h 7766"/>
              <a:gd name="T10" fmla="*/ 0 w 7768"/>
              <a:gd name="T11" fmla="*/ 1829 h 7766"/>
              <a:gd name="T12" fmla="*/ 1930 w 7768"/>
              <a:gd name="T13" fmla="*/ 3699 h 7766"/>
              <a:gd name="T14" fmla="*/ 1930 w 7768"/>
              <a:gd name="T15" fmla="*/ 3699 h 7766"/>
              <a:gd name="T16" fmla="*/ 1929 w 7768"/>
              <a:gd name="T17" fmla="*/ 3699 h 7766"/>
              <a:gd name="T18" fmla="*/ 4543 w 7768"/>
              <a:gd name="T19" fmla="*/ 3698 h 7766"/>
              <a:gd name="T20" fmla="*/ 5972 w 7768"/>
              <a:gd name="T21" fmla="*/ 3698 h 7766"/>
              <a:gd name="T22" fmla="*/ 7768 w 7768"/>
              <a:gd name="T23" fmla="*/ 1828 h 7766"/>
              <a:gd name="T24" fmla="*/ 5972 w 7768"/>
              <a:gd name="T25" fmla="*/ 0 h 7766"/>
              <a:gd name="T26" fmla="*/ 4165 w 7768"/>
              <a:gd name="T27" fmla="*/ 1829 h 7766"/>
              <a:gd name="T28" fmla="*/ 4165 w 7768"/>
              <a:gd name="T29" fmla="*/ 3258 h 7766"/>
              <a:gd name="T30" fmla="*/ 4543 w 7768"/>
              <a:gd name="T31" fmla="*/ 3698 h 7766"/>
              <a:gd name="T32" fmla="*/ 4543 w 7768"/>
              <a:gd name="T33" fmla="*/ 3698 h 7766"/>
              <a:gd name="T34" fmla="*/ 5972 w 7768"/>
              <a:gd name="T35" fmla="*/ 4233 h 7766"/>
              <a:gd name="T36" fmla="*/ 4543 w 7768"/>
              <a:gd name="T37" fmla="*/ 4233 h 7766"/>
              <a:gd name="T38" fmla="*/ 4165 w 7768"/>
              <a:gd name="T39" fmla="*/ 4649 h 7766"/>
              <a:gd name="T40" fmla="*/ 4165 w 7768"/>
              <a:gd name="T41" fmla="*/ 5871 h 7766"/>
              <a:gd name="T42" fmla="*/ 5972 w 7768"/>
              <a:gd name="T43" fmla="*/ 7766 h 7766"/>
              <a:gd name="T44" fmla="*/ 7768 w 7768"/>
              <a:gd name="T45" fmla="*/ 5871 h 7766"/>
              <a:gd name="T46" fmla="*/ 5972 w 7768"/>
              <a:gd name="T47" fmla="*/ 4233 h 7766"/>
              <a:gd name="T48" fmla="*/ 5972 w 7768"/>
              <a:gd name="T49" fmla="*/ 4233 h 7766"/>
              <a:gd name="T50" fmla="*/ 3359 w 7768"/>
              <a:gd name="T51" fmla="*/ 4233 h 7766"/>
              <a:gd name="T52" fmla="*/ 1929 w 7768"/>
              <a:gd name="T53" fmla="*/ 4233 h 7766"/>
              <a:gd name="T54" fmla="*/ 0 w 7768"/>
              <a:gd name="T55" fmla="*/ 5871 h 7766"/>
              <a:gd name="T56" fmla="*/ 1929 w 7768"/>
              <a:gd name="T57" fmla="*/ 7750 h 7766"/>
              <a:gd name="T58" fmla="*/ 3638 w 7768"/>
              <a:gd name="T59" fmla="*/ 5871 h 7766"/>
              <a:gd name="T60" fmla="*/ 3638 w 7768"/>
              <a:gd name="T61" fmla="*/ 4649 h 7766"/>
              <a:gd name="T62" fmla="*/ 3359 w 7768"/>
              <a:gd name="T63" fmla="*/ 4233 h 7766"/>
              <a:gd name="T64" fmla="*/ 3359 w 7768"/>
              <a:gd name="T65" fmla="*/ 4233 h 7766"/>
              <a:gd name="T66" fmla="*/ 3359 w 7768"/>
              <a:gd name="T67" fmla="*/ 4233 h 7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768" h="7766">
                <a:moveTo>
                  <a:pt x="1929" y="3699"/>
                </a:moveTo>
                <a:lnTo>
                  <a:pt x="3359" y="3699"/>
                </a:lnTo>
                <a:cubicBezTo>
                  <a:pt x="3589" y="3699"/>
                  <a:pt x="3638" y="3488"/>
                  <a:pt x="3638" y="3259"/>
                </a:cubicBezTo>
                <a:lnTo>
                  <a:pt x="3638" y="1829"/>
                </a:lnTo>
                <a:cubicBezTo>
                  <a:pt x="3638" y="809"/>
                  <a:pt x="2949" y="17"/>
                  <a:pt x="1930" y="17"/>
                </a:cubicBezTo>
                <a:cubicBezTo>
                  <a:pt x="911" y="17"/>
                  <a:pt x="0" y="809"/>
                  <a:pt x="0" y="1829"/>
                </a:cubicBezTo>
                <a:cubicBezTo>
                  <a:pt x="0" y="2848"/>
                  <a:pt x="911" y="3699"/>
                  <a:pt x="1930" y="3699"/>
                </a:cubicBezTo>
                <a:lnTo>
                  <a:pt x="1930" y="3699"/>
                </a:lnTo>
                <a:lnTo>
                  <a:pt x="1929" y="3699"/>
                </a:lnTo>
                <a:close/>
                <a:moveTo>
                  <a:pt x="4543" y="3698"/>
                </a:moveTo>
                <a:lnTo>
                  <a:pt x="5972" y="3698"/>
                </a:lnTo>
                <a:cubicBezTo>
                  <a:pt x="6991" y="3698"/>
                  <a:pt x="7768" y="2848"/>
                  <a:pt x="7768" y="1828"/>
                </a:cubicBezTo>
                <a:cubicBezTo>
                  <a:pt x="7768" y="809"/>
                  <a:pt x="6991" y="0"/>
                  <a:pt x="5972" y="0"/>
                </a:cubicBezTo>
                <a:cubicBezTo>
                  <a:pt x="4953" y="0"/>
                  <a:pt x="4165" y="809"/>
                  <a:pt x="4165" y="1829"/>
                </a:cubicBezTo>
                <a:lnTo>
                  <a:pt x="4165" y="3258"/>
                </a:lnTo>
                <a:cubicBezTo>
                  <a:pt x="4165" y="3488"/>
                  <a:pt x="4313" y="3698"/>
                  <a:pt x="4543" y="3698"/>
                </a:cubicBezTo>
                <a:lnTo>
                  <a:pt x="4543" y="3698"/>
                </a:lnTo>
                <a:close/>
                <a:moveTo>
                  <a:pt x="5972" y="4233"/>
                </a:moveTo>
                <a:lnTo>
                  <a:pt x="4543" y="4233"/>
                </a:lnTo>
                <a:cubicBezTo>
                  <a:pt x="4313" y="4233"/>
                  <a:pt x="4165" y="4419"/>
                  <a:pt x="4165" y="4649"/>
                </a:cubicBezTo>
                <a:lnTo>
                  <a:pt x="4165" y="5871"/>
                </a:lnTo>
                <a:cubicBezTo>
                  <a:pt x="4165" y="6890"/>
                  <a:pt x="4953" y="7766"/>
                  <a:pt x="5972" y="7766"/>
                </a:cubicBezTo>
                <a:cubicBezTo>
                  <a:pt x="6991" y="7766"/>
                  <a:pt x="7768" y="6891"/>
                  <a:pt x="7768" y="5871"/>
                </a:cubicBezTo>
                <a:cubicBezTo>
                  <a:pt x="7768" y="4852"/>
                  <a:pt x="6991" y="4233"/>
                  <a:pt x="5972" y="4233"/>
                </a:cubicBezTo>
                <a:lnTo>
                  <a:pt x="5972" y="4233"/>
                </a:lnTo>
                <a:close/>
                <a:moveTo>
                  <a:pt x="3359" y="4233"/>
                </a:moveTo>
                <a:lnTo>
                  <a:pt x="1929" y="4233"/>
                </a:lnTo>
                <a:cubicBezTo>
                  <a:pt x="911" y="4233"/>
                  <a:pt x="0" y="4852"/>
                  <a:pt x="0" y="5871"/>
                </a:cubicBezTo>
                <a:cubicBezTo>
                  <a:pt x="0" y="6890"/>
                  <a:pt x="911" y="7750"/>
                  <a:pt x="1929" y="7750"/>
                </a:cubicBezTo>
                <a:cubicBezTo>
                  <a:pt x="2949" y="7750"/>
                  <a:pt x="3638" y="6890"/>
                  <a:pt x="3638" y="5871"/>
                </a:cubicBezTo>
                <a:lnTo>
                  <a:pt x="3638" y="4649"/>
                </a:lnTo>
                <a:cubicBezTo>
                  <a:pt x="3638" y="4419"/>
                  <a:pt x="3589" y="4233"/>
                  <a:pt x="3359" y="4233"/>
                </a:cubicBezTo>
                <a:lnTo>
                  <a:pt x="3359" y="4233"/>
                </a:lnTo>
                <a:close/>
                <a:moveTo>
                  <a:pt x="3359" y="4233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6" name="iconfont-11964-5736463"/>
          <p:cNvSpPr>
            <a:spLocks noChangeAspect="1"/>
          </p:cNvSpPr>
          <p:nvPr/>
        </p:nvSpPr>
        <p:spPr bwMode="auto">
          <a:xfrm>
            <a:off x="3430489" y="4296531"/>
            <a:ext cx="609685" cy="464689"/>
          </a:xfrm>
          <a:custGeom>
            <a:avLst/>
            <a:gdLst>
              <a:gd name="T0" fmla="*/ 3650 w 12700"/>
              <a:gd name="T1" fmla="*/ 9280 h 9680"/>
              <a:gd name="T2" fmla="*/ 1800 w 12700"/>
              <a:gd name="T3" fmla="*/ 8630 h 9680"/>
              <a:gd name="T4" fmla="*/ 3650 w 12700"/>
              <a:gd name="T5" fmla="*/ 8230 h 9680"/>
              <a:gd name="T6" fmla="*/ 1400 w 12700"/>
              <a:gd name="T7" fmla="*/ 8630 h 9680"/>
              <a:gd name="T8" fmla="*/ 1800 w 12700"/>
              <a:gd name="T9" fmla="*/ 9680 h 9680"/>
              <a:gd name="T10" fmla="*/ 4050 w 12700"/>
              <a:gd name="T11" fmla="*/ 9280 h 9680"/>
              <a:gd name="T12" fmla="*/ 3650 w 12700"/>
              <a:gd name="T13" fmla="*/ 8230 h 9680"/>
              <a:gd name="T14" fmla="*/ 10900 w 12700"/>
              <a:gd name="T15" fmla="*/ 9280 h 9680"/>
              <a:gd name="T16" fmla="*/ 9050 w 12700"/>
              <a:gd name="T17" fmla="*/ 8630 h 9680"/>
              <a:gd name="T18" fmla="*/ 10900 w 12700"/>
              <a:gd name="T19" fmla="*/ 8230 h 9680"/>
              <a:gd name="T20" fmla="*/ 8650 w 12700"/>
              <a:gd name="T21" fmla="*/ 8630 h 9680"/>
              <a:gd name="T22" fmla="*/ 9050 w 12700"/>
              <a:gd name="T23" fmla="*/ 9680 h 9680"/>
              <a:gd name="T24" fmla="*/ 11290 w 12700"/>
              <a:gd name="T25" fmla="*/ 9280 h 9680"/>
              <a:gd name="T26" fmla="*/ 10900 w 12700"/>
              <a:gd name="T27" fmla="*/ 8230 h 9680"/>
              <a:gd name="T28" fmla="*/ 400 w 12700"/>
              <a:gd name="T29" fmla="*/ 8560 h 9680"/>
              <a:gd name="T30" fmla="*/ 0 w 12700"/>
              <a:gd name="T31" fmla="*/ 400 h 9680"/>
              <a:gd name="T32" fmla="*/ 12290 w 12700"/>
              <a:gd name="T33" fmla="*/ 0 h 9680"/>
              <a:gd name="T34" fmla="*/ 12690 w 12700"/>
              <a:gd name="T35" fmla="*/ 8160 h 9680"/>
              <a:gd name="T36" fmla="*/ 400 w 12700"/>
              <a:gd name="T37" fmla="*/ 400 h 9680"/>
              <a:gd name="T38" fmla="*/ 12300 w 12700"/>
              <a:gd name="T39" fmla="*/ 8160 h 9680"/>
              <a:gd name="T40" fmla="*/ 400 w 12700"/>
              <a:gd name="T41" fmla="*/ 400 h 9680"/>
              <a:gd name="T42" fmla="*/ 1790 w 12700"/>
              <a:gd name="T43" fmla="*/ 7070 h 9680"/>
              <a:gd name="T44" fmla="*/ 1490 w 12700"/>
              <a:gd name="T45" fmla="*/ 1790 h 9680"/>
              <a:gd name="T46" fmla="*/ 8850 w 12700"/>
              <a:gd name="T47" fmla="*/ 1490 h 9680"/>
              <a:gd name="T48" fmla="*/ 9150 w 12700"/>
              <a:gd name="T49" fmla="*/ 6770 h 9680"/>
              <a:gd name="T50" fmla="*/ 1790 w 12700"/>
              <a:gd name="T51" fmla="*/ 1690 h 9680"/>
              <a:gd name="T52" fmla="*/ 1690 w 12700"/>
              <a:gd name="T53" fmla="*/ 6770 h 9680"/>
              <a:gd name="T54" fmla="*/ 8850 w 12700"/>
              <a:gd name="T55" fmla="*/ 6870 h 9680"/>
              <a:gd name="T56" fmla="*/ 8950 w 12700"/>
              <a:gd name="T57" fmla="*/ 1790 h 9680"/>
              <a:gd name="T58" fmla="*/ 1790 w 12700"/>
              <a:gd name="T59" fmla="*/ 1690 h 9680"/>
              <a:gd name="T60" fmla="*/ 10190 w 12700"/>
              <a:gd name="T61" fmla="*/ 2290 h 9680"/>
              <a:gd name="T62" fmla="*/ 10190 w 12700"/>
              <a:gd name="T63" fmla="*/ 2090 h 9680"/>
              <a:gd name="T64" fmla="*/ 11460 w 12700"/>
              <a:gd name="T65" fmla="*/ 2190 h 9680"/>
              <a:gd name="T66" fmla="*/ 11360 w 12700"/>
              <a:gd name="T67" fmla="*/ 5100 h 9680"/>
              <a:gd name="T68" fmla="*/ 10090 w 12700"/>
              <a:gd name="T69" fmla="*/ 5000 h 9680"/>
              <a:gd name="T70" fmla="*/ 11360 w 12700"/>
              <a:gd name="T71" fmla="*/ 4900 h 9680"/>
              <a:gd name="T72" fmla="*/ 11360 w 12700"/>
              <a:gd name="T73" fmla="*/ 5100 h 9680"/>
              <a:gd name="T74" fmla="*/ 10190 w 12700"/>
              <a:gd name="T75" fmla="*/ 6550 h 9680"/>
              <a:gd name="T76" fmla="*/ 10190 w 12700"/>
              <a:gd name="T77" fmla="*/ 6350 h 9680"/>
              <a:gd name="T78" fmla="*/ 11460 w 12700"/>
              <a:gd name="T79" fmla="*/ 6450 h 9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700" h="9680">
                <a:moveTo>
                  <a:pt x="3650" y="8630"/>
                </a:moveTo>
                <a:lnTo>
                  <a:pt x="3650" y="9280"/>
                </a:lnTo>
                <a:lnTo>
                  <a:pt x="1800" y="9280"/>
                </a:lnTo>
                <a:lnTo>
                  <a:pt x="1800" y="8630"/>
                </a:lnTo>
                <a:lnTo>
                  <a:pt x="3650" y="8630"/>
                </a:lnTo>
                <a:close/>
                <a:moveTo>
                  <a:pt x="3650" y="8230"/>
                </a:moveTo>
                <a:lnTo>
                  <a:pt x="1800" y="8230"/>
                </a:lnTo>
                <a:cubicBezTo>
                  <a:pt x="1580" y="8230"/>
                  <a:pt x="1400" y="8410"/>
                  <a:pt x="1400" y="8630"/>
                </a:cubicBezTo>
                <a:lnTo>
                  <a:pt x="1400" y="9280"/>
                </a:lnTo>
                <a:cubicBezTo>
                  <a:pt x="1400" y="9500"/>
                  <a:pt x="1580" y="9680"/>
                  <a:pt x="1800" y="9680"/>
                </a:cubicBezTo>
                <a:lnTo>
                  <a:pt x="3650" y="9680"/>
                </a:lnTo>
                <a:cubicBezTo>
                  <a:pt x="3870" y="9680"/>
                  <a:pt x="4050" y="9500"/>
                  <a:pt x="4050" y="9280"/>
                </a:cubicBezTo>
                <a:lnTo>
                  <a:pt x="4050" y="8630"/>
                </a:lnTo>
                <a:cubicBezTo>
                  <a:pt x="4050" y="8410"/>
                  <a:pt x="3870" y="8230"/>
                  <a:pt x="3650" y="8230"/>
                </a:cubicBezTo>
                <a:close/>
                <a:moveTo>
                  <a:pt x="10900" y="8630"/>
                </a:moveTo>
                <a:lnTo>
                  <a:pt x="10900" y="9280"/>
                </a:lnTo>
                <a:lnTo>
                  <a:pt x="9050" y="9280"/>
                </a:lnTo>
                <a:lnTo>
                  <a:pt x="9050" y="8630"/>
                </a:lnTo>
                <a:lnTo>
                  <a:pt x="10900" y="8630"/>
                </a:lnTo>
                <a:close/>
                <a:moveTo>
                  <a:pt x="10900" y="8230"/>
                </a:moveTo>
                <a:lnTo>
                  <a:pt x="9050" y="8230"/>
                </a:lnTo>
                <a:cubicBezTo>
                  <a:pt x="8830" y="8230"/>
                  <a:pt x="8650" y="8410"/>
                  <a:pt x="8650" y="8630"/>
                </a:cubicBezTo>
                <a:lnTo>
                  <a:pt x="8650" y="9280"/>
                </a:lnTo>
                <a:cubicBezTo>
                  <a:pt x="8650" y="9500"/>
                  <a:pt x="8830" y="9680"/>
                  <a:pt x="9050" y="9680"/>
                </a:cubicBezTo>
                <a:lnTo>
                  <a:pt x="10890" y="9680"/>
                </a:lnTo>
                <a:cubicBezTo>
                  <a:pt x="11110" y="9680"/>
                  <a:pt x="11290" y="9500"/>
                  <a:pt x="11290" y="9280"/>
                </a:cubicBezTo>
                <a:lnTo>
                  <a:pt x="11290" y="8630"/>
                </a:lnTo>
                <a:cubicBezTo>
                  <a:pt x="11300" y="8410"/>
                  <a:pt x="11120" y="8230"/>
                  <a:pt x="10900" y="8230"/>
                </a:cubicBezTo>
                <a:close/>
                <a:moveTo>
                  <a:pt x="12300" y="8560"/>
                </a:moveTo>
                <a:lnTo>
                  <a:pt x="400" y="8560"/>
                </a:lnTo>
                <a:cubicBezTo>
                  <a:pt x="180" y="8560"/>
                  <a:pt x="0" y="8380"/>
                  <a:pt x="0" y="8160"/>
                </a:cubicBezTo>
                <a:lnTo>
                  <a:pt x="0" y="400"/>
                </a:lnTo>
                <a:cubicBezTo>
                  <a:pt x="0" y="180"/>
                  <a:pt x="180" y="0"/>
                  <a:pt x="400" y="0"/>
                </a:cubicBezTo>
                <a:lnTo>
                  <a:pt x="12290" y="0"/>
                </a:lnTo>
                <a:cubicBezTo>
                  <a:pt x="12510" y="0"/>
                  <a:pt x="12690" y="180"/>
                  <a:pt x="12690" y="400"/>
                </a:cubicBezTo>
                <a:lnTo>
                  <a:pt x="12690" y="8160"/>
                </a:lnTo>
                <a:cubicBezTo>
                  <a:pt x="12700" y="8380"/>
                  <a:pt x="12520" y="8560"/>
                  <a:pt x="12300" y="8560"/>
                </a:cubicBezTo>
                <a:close/>
                <a:moveTo>
                  <a:pt x="400" y="400"/>
                </a:moveTo>
                <a:lnTo>
                  <a:pt x="400" y="8160"/>
                </a:lnTo>
                <a:lnTo>
                  <a:pt x="12300" y="8160"/>
                </a:lnTo>
                <a:lnTo>
                  <a:pt x="12300" y="400"/>
                </a:lnTo>
                <a:lnTo>
                  <a:pt x="400" y="400"/>
                </a:lnTo>
                <a:close/>
                <a:moveTo>
                  <a:pt x="8850" y="7070"/>
                </a:moveTo>
                <a:lnTo>
                  <a:pt x="1790" y="7070"/>
                </a:lnTo>
                <a:cubicBezTo>
                  <a:pt x="1620" y="7070"/>
                  <a:pt x="1490" y="6930"/>
                  <a:pt x="1490" y="6770"/>
                </a:cubicBezTo>
                <a:lnTo>
                  <a:pt x="1490" y="1790"/>
                </a:lnTo>
                <a:cubicBezTo>
                  <a:pt x="1490" y="1620"/>
                  <a:pt x="1630" y="1490"/>
                  <a:pt x="1790" y="1490"/>
                </a:cubicBezTo>
                <a:lnTo>
                  <a:pt x="8850" y="1490"/>
                </a:lnTo>
                <a:cubicBezTo>
                  <a:pt x="9020" y="1490"/>
                  <a:pt x="9150" y="1630"/>
                  <a:pt x="9150" y="1790"/>
                </a:cubicBezTo>
                <a:lnTo>
                  <a:pt x="9150" y="6770"/>
                </a:lnTo>
                <a:cubicBezTo>
                  <a:pt x="9150" y="6940"/>
                  <a:pt x="9020" y="7070"/>
                  <a:pt x="8850" y="7070"/>
                </a:cubicBezTo>
                <a:close/>
                <a:moveTo>
                  <a:pt x="1790" y="1690"/>
                </a:moveTo>
                <a:cubicBezTo>
                  <a:pt x="1730" y="1690"/>
                  <a:pt x="1690" y="1740"/>
                  <a:pt x="1690" y="1790"/>
                </a:cubicBezTo>
                <a:lnTo>
                  <a:pt x="1690" y="6770"/>
                </a:lnTo>
                <a:cubicBezTo>
                  <a:pt x="1690" y="6830"/>
                  <a:pt x="1740" y="6870"/>
                  <a:pt x="1790" y="6870"/>
                </a:cubicBezTo>
                <a:lnTo>
                  <a:pt x="8850" y="6870"/>
                </a:lnTo>
                <a:cubicBezTo>
                  <a:pt x="8910" y="6870"/>
                  <a:pt x="8950" y="6820"/>
                  <a:pt x="8950" y="6770"/>
                </a:cubicBezTo>
                <a:lnTo>
                  <a:pt x="8950" y="1790"/>
                </a:lnTo>
                <a:cubicBezTo>
                  <a:pt x="8950" y="1730"/>
                  <a:pt x="8900" y="1690"/>
                  <a:pt x="8850" y="1690"/>
                </a:cubicBezTo>
                <a:lnTo>
                  <a:pt x="1790" y="1690"/>
                </a:lnTo>
                <a:close/>
                <a:moveTo>
                  <a:pt x="11360" y="2290"/>
                </a:moveTo>
                <a:lnTo>
                  <a:pt x="10190" y="2290"/>
                </a:lnTo>
                <a:cubicBezTo>
                  <a:pt x="10130" y="2290"/>
                  <a:pt x="10090" y="2250"/>
                  <a:pt x="10090" y="2190"/>
                </a:cubicBezTo>
                <a:cubicBezTo>
                  <a:pt x="10090" y="2130"/>
                  <a:pt x="10130" y="2090"/>
                  <a:pt x="10190" y="2090"/>
                </a:cubicBezTo>
                <a:lnTo>
                  <a:pt x="11360" y="2090"/>
                </a:lnTo>
                <a:cubicBezTo>
                  <a:pt x="11420" y="2090"/>
                  <a:pt x="11460" y="2130"/>
                  <a:pt x="11460" y="2190"/>
                </a:cubicBezTo>
                <a:cubicBezTo>
                  <a:pt x="11460" y="2250"/>
                  <a:pt x="11420" y="2290"/>
                  <a:pt x="11360" y="2290"/>
                </a:cubicBezTo>
                <a:close/>
                <a:moveTo>
                  <a:pt x="11360" y="5100"/>
                </a:moveTo>
                <a:lnTo>
                  <a:pt x="10190" y="5100"/>
                </a:lnTo>
                <a:cubicBezTo>
                  <a:pt x="10130" y="5100"/>
                  <a:pt x="10090" y="5060"/>
                  <a:pt x="10090" y="5000"/>
                </a:cubicBezTo>
                <a:cubicBezTo>
                  <a:pt x="10090" y="4940"/>
                  <a:pt x="10130" y="4900"/>
                  <a:pt x="10190" y="4900"/>
                </a:cubicBezTo>
                <a:lnTo>
                  <a:pt x="11360" y="4900"/>
                </a:lnTo>
                <a:cubicBezTo>
                  <a:pt x="11420" y="4900"/>
                  <a:pt x="11460" y="4940"/>
                  <a:pt x="11460" y="5000"/>
                </a:cubicBezTo>
                <a:cubicBezTo>
                  <a:pt x="11460" y="5060"/>
                  <a:pt x="11420" y="5100"/>
                  <a:pt x="11360" y="5100"/>
                </a:cubicBezTo>
                <a:close/>
                <a:moveTo>
                  <a:pt x="11360" y="6550"/>
                </a:moveTo>
                <a:lnTo>
                  <a:pt x="10190" y="6550"/>
                </a:lnTo>
                <a:cubicBezTo>
                  <a:pt x="10130" y="6550"/>
                  <a:pt x="10090" y="6510"/>
                  <a:pt x="10090" y="6450"/>
                </a:cubicBezTo>
                <a:cubicBezTo>
                  <a:pt x="10090" y="6390"/>
                  <a:pt x="10130" y="6350"/>
                  <a:pt x="10190" y="6350"/>
                </a:cubicBezTo>
                <a:lnTo>
                  <a:pt x="11360" y="6350"/>
                </a:lnTo>
                <a:cubicBezTo>
                  <a:pt x="11420" y="6350"/>
                  <a:pt x="11460" y="6390"/>
                  <a:pt x="11460" y="6450"/>
                </a:cubicBezTo>
                <a:cubicBezTo>
                  <a:pt x="11460" y="6510"/>
                  <a:pt x="11420" y="6550"/>
                  <a:pt x="11360" y="65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7" name="iconfont-1191-866889"/>
          <p:cNvSpPr>
            <a:spLocks noChangeAspect="1"/>
          </p:cNvSpPr>
          <p:nvPr/>
        </p:nvSpPr>
        <p:spPr bwMode="auto">
          <a:xfrm>
            <a:off x="3430489" y="2679385"/>
            <a:ext cx="609685" cy="609685"/>
          </a:xfrm>
          <a:custGeom>
            <a:avLst/>
            <a:gdLst>
              <a:gd name="T0" fmla="*/ 648 w 7768"/>
              <a:gd name="T1" fmla="*/ 2589 h 7768"/>
              <a:gd name="T2" fmla="*/ 0 w 7768"/>
              <a:gd name="T3" fmla="*/ 3237 h 7768"/>
              <a:gd name="T4" fmla="*/ 0 w 7768"/>
              <a:gd name="T5" fmla="*/ 7120 h 7768"/>
              <a:gd name="T6" fmla="*/ 648 w 7768"/>
              <a:gd name="T7" fmla="*/ 7768 h 7768"/>
              <a:gd name="T8" fmla="*/ 1295 w 7768"/>
              <a:gd name="T9" fmla="*/ 7120 h 7768"/>
              <a:gd name="T10" fmla="*/ 1295 w 7768"/>
              <a:gd name="T11" fmla="*/ 3237 h 7768"/>
              <a:gd name="T12" fmla="*/ 648 w 7768"/>
              <a:gd name="T13" fmla="*/ 2589 h 7768"/>
              <a:gd name="T14" fmla="*/ 2805 w 7768"/>
              <a:gd name="T15" fmla="*/ 0 h 7768"/>
              <a:gd name="T16" fmla="*/ 2158 w 7768"/>
              <a:gd name="T17" fmla="*/ 648 h 7768"/>
              <a:gd name="T18" fmla="*/ 2158 w 7768"/>
              <a:gd name="T19" fmla="*/ 7120 h 7768"/>
              <a:gd name="T20" fmla="*/ 2805 w 7768"/>
              <a:gd name="T21" fmla="*/ 7768 h 7768"/>
              <a:gd name="T22" fmla="*/ 3453 w 7768"/>
              <a:gd name="T23" fmla="*/ 7120 h 7768"/>
              <a:gd name="T24" fmla="*/ 3453 w 7768"/>
              <a:gd name="T25" fmla="*/ 648 h 7768"/>
              <a:gd name="T26" fmla="*/ 2805 w 7768"/>
              <a:gd name="T27" fmla="*/ 0 h 7768"/>
              <a:gd name="T28" fmla="*/ 4963 w 7768"/>
              <a:gd name="T29" fmla="*/ 3884 h 7768"/>
              <a:gd name="T30" fmla="*/ 4316 w 7768"/>
              <a:gd name="T31" fmla="*/ 4531 h 7768"/>
              <a:gd name="T32" fmla="*/ 4316 w 7768"/>
              <a:gd name="T33" fmla="*/ 7120 h 7768"/>
              <a:gd name="T34" fmla="*/ 4963 w 7768"/>
              <a:gd name="T35" fmla="*/ 7768 h 7768"/>
              <a:gd name="T36" fmla="*/ 5610 w 7768"/>
              <a:gd name="T37" fmla="*/ 7120 h 7768"/>
              <a:gd name="T38" fmla="*/ 5610 w 7768"/>
              <a:gd name="T39" fmla="*/ 4531 h 7768"/>
              <a:gd name="T40" fmla="*/ 4963 w 7768"/>
              <a:gd name="T41" fmla="*/ 3884 h 7768"/>
              <a:gd name="T42" fmla="*/ 7121 w 7768"/>
              <a:gd name="T43" fmla="*/ 1942 h 7768"/>
              <a:gd name="T44" fmla="*/ 6473 w 7768"/>
              <a:gd name="T45" fmla="*/ 2589 h 7768"/>
              <a:gd name="T46" fmla="*/ 6473 w 7768"/>
              <a:gd name="T47" fmla="*/ 7120 h 7768"/>
              <a:gd name="T48" fmla="*/ 7121 w 7768"/>
              <a:gd name="T49" fmla="*/ 7768 h 7768"/>
              <a:gd name="T50" fmla="*/ 7768 w 7768"/>
              <a:gd name="T51" fmla="*/ 7120 h 7768"/>
              <a:gd name="T52" fmla="*/ 7768 w 7768"/>
              <a:gd name="T53" fmla="*/ 2589 h 7768"/>
              <a:gd name="T54" fmla="*/ 7121 w 7768"/>
              <a:gd name="T55" fmla="*/ 1942 h 7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768" h="7768">
                <a:moveTo>
                  <a:pt x="648" y="2589"/>
                </a:moveTo>
                <a:cubicBezTo>
                  <a:pt x="292" y="2589"/>
                  <a:pt x="0" y="2881"/>
                  <a:pt x="0" y="3237"/>
                </a:cubicBezTo>
                <a:lnTo>
                  <a:pt x="0" y="7120"/>
                </a:lnTo>
                <a:cubicBezTo>
                  <a:pt x="0" y="7476"/>
                  <a:pt x="292" y="7768"/>
                  <a:pt x="648" y="7768"/>
                </a:cubicBezTo>
                <a:cubicBezTo>
                  <a:pt x="1004" y="7768"/>
                  <a:pt x="1295" y="7476"/>
                  <a:pt x="1295" y="7120"/>
                </a:cubicBezTo>
                <a:lnTo>
                  <a:pt x="1295" y="3237"/>
                </a:lnTo>
                <a:cubicBezTo>
                  <a:pt x="1295" y="2881"/>
                  <a:pt x="1004" y="2589"/>
                  <a:pt x="648" y="2589"/>
                </a:cubicBezTo>
                <a:close/>
                <a:moveTo>
                  <a:pt x="2805" y="0"/>
                </a:moveTo>
                <a:cubicBezTo>
                  <a:pt x="2449" y="0"/>
                  <a:pt x="2158" y="292"/>
                  <a:pt x="2158" y="648"/>
                </a:cubicBezTo>
                <a:lnTo>
                  <a:pt x="2158" y="7120"/>
                </a:lnTo>
                <a:cubicBezTo>
                  <a:pt x="2158" y="7476"/>
                  <a:pt x="2449" y="7768"/>
                  <a:pt x="2805" y="7768"/>
                </a:cubicBezTo>
                <a:cubicBezTo>
                  <a:pt x="3161" y="7768"/>
                  <a:pt x="3453" y="7476"/>
                  <a:pt x="3453" y="7120"/>
                </a:cubicBezTo>
                <a:lnTo>
                  <a:pt x="3453" y="648"/>
                </a:lnTo>
                <a:cubicBezTo>
                  <a:pt x="3453" y="292"/>
                  <a:pt x="3161" y="0"/>
                  <a:pt x="2805" y="0"/>
                </a:cubicBezTo>
                <a:close/>
                <a:moveTo>
                  <a:pt x="4963" y="3884"/>
                </a:moveTo>
                <a:cubicBezTo>
                  <a:pt x="4607" y="3884"/>
                  <a:pt x="4316" y="4175"/>
                  <a:pt x="4316" y="4531"/>
                </a:cubicBezTo>
                <a:lnTo>
                  <a:pt x="4316" y="7120"/>
                </a:lnTo>
                <a:cubicBezTo>
                  <a:pt x="4316" y="7476"/>
                  <a:pt x="4607" y="7768"/>
                  <a:pt x="4963" y="7768"/>
                </a:cubicBezTo>
                <a:cubicBezTo>
                  <a:pt x="5319" y="7768"/>
                  <a:pt x="5610" y="7476"/>
                  <a:pt x="5610" y="7120"/>
                </a:cubicBezTo>
                <a:lnTo>
                  <a:pt x="5610" y="4531"/>
                </a:lnTo>
                <a:cubicBezTo>
                  <a:pt x="5610" y="4175"/>
                  <a:pt x="5319" y="3884"/>
                  <a:pt x="4963" y="3884"/>
                </a:cubicBezTo>
                <a:close/>
                <a:moveTo>
                  <a:pt x="7121" y="1942"/>
                </a:moveTo>
                <a:cubicBezTo>
                  <a:pt x="6765" y="1942"/>
                  <a:pt x="6473" y="2234"/>
                  <a:pt x="6473" y="2589"/>
                </a:cubicBezTo>
                <a:lnTo>
                  <a:pt x="6473" y="7120"/>
                </a:lnTo>
                <a:cubicBezTo>
                  <a:pt x="6473" y="7476"/>
                  <a:pt x="6765" y="7768"/>
                  <a:pt x="7121" y="7768"/>
                </a:cubicBezTo>
                <a:cubicBezTo>
                  <a:pt x="7476" y="7768"/>
                  <a:pt x="7768" y="7476"/>
                  <a:pt x="7768" y="7120"/>
                </a:cubicBezTo>
                <a:lnTo>
                  <a:pt x="7768" y="2589"/>
                </a:lnTo>
                <a:cubicBezTo>
                  <a:pt x="7768" y="2234"/>
                  <a:pt x="7476" y="1942"/>
                  <a:pt x="7121" y="19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custDataLst>
      <p:tags r:id="rId1"/>
    </p:custDataLst>
    <p:extLst>
      <p:ext uri="{BB962C8B-B14F-4D97-AF65-F5344CB8AC3E}">
        <p14:creationId xmlns:p14="http://schemas.microsoft.com/office/powerpoint/2010/main" val="222026560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76926" y="2265583"/>
            <a:ext cx="7202540" cy="2907995"/>
          </a:xfrm>
          <a:prstGeom prst="rect">
            <a:avLst/>
          </a:prstGeom>
          <a:solidFill>
            <a:srgbClr val="2D7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07106" y="2262156"/>
            <a:ext cx="6767743" cy="2624026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2346159" y="1708484"/>
            <a:ext cx="1985210" cy="1938908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过程 7"/>
          <p:cNvSpPr/>
          <p:nvPr/>
        </p:nvSpPr>
        <p:spPr>
          <a:xfrm>
            <a:off x="2346159" y="3727202"/>
            <a:ext cx="1985210" cy="592354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18871" y="1957855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rgbClr val="3D4B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04</a:t>
            </a:r>
            <a:endParaRPr lang="zh-CN" altLang="en-US" sz="9600" dirty="0">
              <a:solidFill>
                <a:srgbClr val="3D4B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11651" y="3831816"/>
            <a:ext cx="1865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3D4B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FOUR</a:t>
            </a:r>
            <a:endParaRPr lang="zh-CN" altLang="en-US" sz="2400" dirty="0">
              <a:solidFill>
                <a:srgbClr val="3D4B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16575" y="2474313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数据透视表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076885" y="2756511"/>
            <a:ext cx="2099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PivotTable principle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692316" y="3291120"/>
            <a:ext cx="17620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实现效果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计算方法</a:t>
            </a:r>
          </a:p>
        </p:txBody>
      </p:sp>
      <p:sp>
        <p:nvSpPr>
          <p:cNvPr id="14" name="任意多边形 13"/>
          <p:cNvSpPr/>
          <p:nvPr/>
        </p:nvSpPr>
        <p:spPr>
          <a:xfrm rot="5400000">
            <a:off x="8776738" y="4178240"/>
            <a:ext cx="605456" cy="605456"/>
          </a:xfrm>
          <a:custGeom>
            <a:avLst/>
            <a:gdLst>
              <a:gd name="connsiteX0" fmla="*/ 0 w 995767"/>
              <a:gd name="connsiteY0" fmla="*/ 0 h 995767"/>
              <a:gd name="connsiteX1" fmla="*/ 995767 w 995767"/>
              <a:gd name="connsiteY1" fmla="*/ 0 h 995767"/>
              <a:gd name="connsiteX2" fmla="*/ 995767 w 995767"/>
              <a:gd name="connsiteY2" fmla="*/ 995767 h 995767"/>
              <a:gd name="connsiteX3" fmla="*/ 988068 w 995767"/>
              <a:gd name="connsiteY3" fmla="*/ 995767 h 995767"/>
              <a:gd name="connsiteX4" fmla="*/ 0 w 995767"/>
              <a:gd name="connsiteY4" fmla="*/ 7700 h 99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767" h="995767">
                <a:moveTo>
                  <a:pt x="0" y="0"/>
                </a:moveTo>
                <a:lnTo>
                  <a:pt x="995767" y="0"/>
                </a:lnTo>
                <a:lnTo>
                  <a:pt x="995767" y="995767"/>
                </a:lnTo>
                <a:lnTo>
                  <a:pt x="988068" y="995767"/>
                </a:lnTo>
                <a:lnTo>
                  <a:pt x="0" y="7700"/>
                </a:lnTo>
                <a:close/>
              </a:path>
            </a:pathLst>
          </a:custGeom>
          <a:solidFill>
            <a:srgbClr val="E5E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00356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spect="1"/>
          </p:cNvSpPr>
          <p:nvPr/>
        </p:nvSpPr>
        <p:spPr>
          <a:xfrm>
            <a:off x="1192573" y="604434"/>
            <a:ext cx="9966207" cy="3967565"/>
          </a:xfrm>
          <a:prstGeom prst="rect">
            <a:avLst/>
          </a:prstGeom>
          <a:blipFill dpi="0" rotWithShape="1">
            <a:blip r:embed="rId3"/>
            <a:srcRect/>
            <a:stretch>
              <a:fillRect t="-61019" b="-6375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80770" y="3138406"/>
            <a:ext cx="8989812" cy="2299868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642811" y="4339705"/>
            <a:ext cx="4823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zh-CN" altLang="en-US" sz="6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呈现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zh-CN" altLang="en-US" sz="6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20604" y="1223107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报表的演化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4328855" y="2105804"/>
            <a:ext cx="1313956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/>
        </p:nvSpPr>
        <p:spPr>
          <a:xfrm>
            <a:off x="9994465" y="3209480"/>
            <a:ext cx="605456" cy="605456"/>
          </a:xfrm>
          <a:custGeom>
            <a:avLst/>
            <a:gdLst>
              <a:gd name="connsiteX0" fmla="*/ 0 w 995767"/>
              <a:gd name="connsiteY0" fmla="*/ 0 h 995767"/>
              <a:gd name="connsiteX1" fmla="*/ 995767 w 995767"/>
              <a:gd name="connsiteY1" fmla="*/ 0 h 995767"/>
              <a:gd name="connsiteX2" fmla="*/ 995767 w 995767"/>
              <a:gd name="connsiteY2" fmla="*/ 995767 h 995767"/>
              <a:gd name="connsiteX3" fmla="*/ 988068 w 995767"/>
              <a:gd name="connsiteY3" fmla="*/ 995767 h 995767"/>
              <a:gd name="connsiteX4" fmla="*/ 0 w 995767"/>
              <a:gd name="connsiteY4" fmla="*/ 7700 h 99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767" h="995767">
                <a:moveTo>
                  <a:pt x="0" y="0"/>
                </a:moveTo>
                <a:lnTo>
                  <a:pt x="995767" y="0"/>
                </a:lnTo>
                <a:lnTo>
                  <a:pt x="995767" y="995767"/>
                </a:lnTo>
                <a:lnTo>
                  <a:pt x="988068" y="995767"/>
                </a:lnTo>
                <a:lnTo>
                  <a:pt x="0" y="7700"/>
                </a:lnTo>
                <a:close/>
              </a:path>
            </a:pathLst>
          </a:custGeom>
          <a:solidFill>
            <a:srgbClr val="E5E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10800000">
            <a:off x="1764991" y="4738211"/>
            <a:ext cx="605456" cy="605456"/>
          </a:xfrm>
          <a:custGeom>
            <a:avLst/>
            <a:gdLst>
              <a:gd name="connsiteX0" fmla="*/ 0 w 995767"/>
              <a:gd name="connsiteY0" fmla="*/ 0 h 995767"/>
              <a:gd name="connsiteX1" fmla="*/ 995767 w 995767"/>
              <a:gd name="connsiteY1" fmla="*/ 0 h 995767"/>
              <a:gd name="connsiteX2" fmla="*/ 995767 w 995767"/>
              <a:gd name="connsiteY2" fmla="*/ 995767 h 995767"/>
              <a:gd name="connsiteX3" fmla="*/ 988068 w 995767"/>
              <a:gd name="connsiteY3" fmla="*/ 995767 h 995767"/>
              <a:gd name="connsiteX4" fmla="*/ 0 w 995767"/>
              <a:gd name="connsiteY4" fmla="*/ 7700 h 99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767" h="995767">
                <a:moveTo>
                  <a:pt x="0" y="0"/>
                </a:moveTo>
                <a:lnTo>
                  <a:pt x="995767" y="0"/>
                </a:lnTo>
                <a:lnTo>
                  <a:pt x="995767" y="995767"/>
                </a:lnTo>
                <a:lnTo>
                  <a:pt x="988068" y="995767"/>
                </a:lnTo>
                <a:lnTo>
                  <a:pt x="0" y="7700"/>
                </a:lnTo>
                <a:close/>
              </a:path>
            </a:pathLst>
          </a:custGeom>
          <a:solidFill>
            <a:srgbClr val="E5E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067719" y="3170733"/>
            <a:ext cx="3410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sz="6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zh-CN" altLang="en-US" sz="6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02505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数据透视表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492943" y="931132"/>
            <a:ext cx="806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 ？</a:t>
            </a:r>
            <a:endParaRPr lang="en-US" altLang="zh-CN" sz="2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45784" y="143027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4277" y="879869"/>
            <a:ext cx="36471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数据透视表</a:t>
            </a:r>
            <a:endParaRPr lang="zh-CN" altLang="en-US" sz="5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306058"/>
              </p:ext>
            </p:extLst>
          </p:nvPr>
        </p:nvGraphicFramePr>
        <p:xfrm>
          <a:off x="163456" y="2120313"/>
          <a:ext cx="4520074" cy="459304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80905">
                  <a:extLst>
                    <a:ext uri="{9D8B030D-6E8A-4147-A177-3AD203B41FA5}">
                      <a16:colId xmlns:a16="http://schemas.microsoft.com/office/drawing/2014/main" val="3676119740"/>
                    </a:ext>
                  </a:extLst>
                </a:gridCol>
                <a:gridCol w="1570795">
                  <a:extLst>
                    <a:ext uri="{9D8B030D-6E8A-4147-A177-3AD203B41FA5}">
                      <a16:colId xmlns:a16="http://schemas.microsoft.com/office/drawing/2014/main" val="2256404453"/>
                    </a:ext>
                  </a:extLst>
                </a:gridCol>
                <a:gridCol w="884187">
                  <a:extLst>
                    <a:ext uri="{9D8B030D-6E8A-4147-A177-3AD203B41FA5}">
                      <a16:colId xmlns:a16="http://schemas.microsoft.com/office/drawing/2014/main" val="3830040370"/>
                    </a:ext>
                  </a:extLst>
                </a:gridCol>
                <a:gridCol w="884187">
                  <a:extLst>
                    <a:ext uri="{9D8B030D-6E8A-4147-A177-3AD203B41FA5}">
                      <a16:colId xmlns:a16="http://schemas.microsoft.com/office/drawing/2014/main" val="3669297215"/>
                    </a:ext>
                  </a:extLst>
                </a:gridCol>
              </a:tblGrid>
              <a:tr h="3563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</a:t>
                      </a:r>
                      <a:endParaRPr lang="en-US" sz="2000" b="1" dirty="0"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科目</a:t>
                      </a:r>
                      <a:endParaRPr lang="en-US" sz="2000" b="1" dirty="0"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性别</a:t>
                      </a:r>
                      <a:endParaRPr lang="en-US" sz="2000" b="1" dirty="0"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分数</a:t>
                      </a:r>
                      <a:endParaRPr lang="en-US" sz="2000" b="1" dirty="0"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487902"/>
                  </a:ext>
                </a:extLst>
              </a:tr>
              <a:tr h="26535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Joy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English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637179"/>
                  </a:ext>
                </a:extLst>
              </a:tr>
              <a:tr h="26535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Joy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mathematics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052161"/>
                  </a:ext>
                </a:extLst>
              </a:tr>
              <a:tr h="30414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Joy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foreign language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114291"/>
                  </a:ext>
                </a:extLst>
              </a:tr>
              <a:tr h="26535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Joy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science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266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94826"/>
                  </a:ext>
                </a:extLst>
              </a:tr>
              <a:tr h="26535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English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316954"/>
                  </a:ext>
                </a:extLst>
              </a:tr>
              <a:tr h="26535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mathematics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368998"/>
                  </a:ext>
                </a:extLst>
              </a:tr>
              <a:tr h="45296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foreign language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505623"/>
                  </a:ext>
                </a:extLst>
              </a:tr>
              <a:tr h="26535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science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255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417791"/>
                  </a:ext>
                </a:extLst>
              </a:tr>
              <a:tr h="26535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Alex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English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108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89929"/>
                  </a:ext>
                </a:extLst>
              </a:tr>
              <a:tr h="26535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Alex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mathematics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117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855915"/>
                  </a:ext>
                </a:extLst>
              </a:tr>
              <a:tr h="45296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Alex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foreign language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305778"/>
                  </a:ext>
                </a:extLst>
              </a:tr>
              <a:tr h="26535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Alex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science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278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861528"/>
                  </a:ext>
                </a:extLst>
              </a:tr>
            </a:tbl>
          </a:graphicData>
        </a:graphic>
      </p:graphicFrame>
      <p:sp>
        <p:nvSpPr>
          <p:cNvPr id="29" name="iconfont-1122-840613"/>
          <p:cNvSpPr>
            <a:spLocks noChangeAspect="1"/>
          </p:cNvSpPr>
          <p:nvPr/>
        </p:nvSpPr>
        <p:spPr bwMode="auto">
          <a:xfrm>
            <a:off x="5866298" y="4093478"/>
            <a:ext cx="929968" cy="929968"/>
          </a:xfrm>
          <a:custGeom>
            <a:avLst/>
            <a:gdLst>
              <a:gd name="T0" fmla="*/ 5096 w 10942"/>
              <a:gd name="T1" fmla="*/ 9044 h 10942"/>
              <a:gd name="T2" fmla="*/ 8344 w 10942"/>
              <a:gd name="T3" fmla="*/ 5796 h 10942"/>
              <a:gd name="T4" fmla="*/ 8344 w 10942"/>
              <a:gd name="T5" fmla="*/ 5146 h 10942"/>
              <a:gd name="T6" fmla="*/ 5096 w 10942"/>
              <a:gd name="T7" fmla="*/ 1898 h 10942"/>
              <a:gd name="T8" fmla="*/ 4797 w 10942"/>
              <a:gd name="T9" fmla="*/ 1774 h 10942"/>
              <a:gd name="T10" fmla="*/ 4472 w 10942"/>
              <a:gd name="T11" fmla="*/ 1898 h 10942"/>
              <a:gd name="T12" fmla="*/ 3747 w 10942"/>
              <a:gd name="T13" fmla="*/ 2648 h 10942"/>
              <a:gd name="T14" fmla="*/ 3597 w 10942"/>
              <a:gd name="T15" fmla="*/ 2948 h 10942"/>
              <a:gd name="T16" fmla="*/ 3747 w 10942"/>
              <a:gd name="T17" fmla="*/ 3272 h 10942"/>
              <a:gd name="T18" fmla="*/ 5921 w 10942"/>
              <a:gd name="T19" fmla="*/ 5471 h 10942"/>
              <a:gd name="T20" fmla="*/ 3747 w 10942"/>
              <a:gd name="T21" fmla="*/ 7669 h 10942"/>
              <a:gd name="T22" fmla="*/ 3597 w 10942"/>
              <a:gd name="T23" fmla="*/ 7994 h 10942"/>
              <a:gd name="T24" fmla="*/ 3747 w 10942"/>
              <a:gd name="T25" fmla="*/ 8294 h 10942"/>
              <a:gd name="T26" fmla="*/ 4472 w 10942"/>
              <a:gd name="T27" fmla="*/ 9044 h 10942"/>
              <a:gd name="T28" fmla="*/ 4797 w 10942"/>
              <a:gd name="T29" fmla="*/ 9168 h 10942"/>
              <a:gd name="T30" fmla="*/ 5096 w 10942"/>
              <a:gd name="T31" fmla="*/ 9044 h 10942"/>
              <a:gd name="T32" fmla="*/ 10218 w 10942"/>
              <a:gd name="T33" fmla="*/ 8219 h 10942"/>
              <a:gd name="T34" fmla="*/ 8219 w 10942"/>
              <a:gd name="T35" fmla="*/ 10218 h 10942"/>
              <a:gd name="T36" fmla="*/ 5471 w 10942"/>
              <a:gd name="T37" fmla="*/ 10942 h 10942"/>
              <a:gd name="T38" fmla="*/ 2723 w 10942"/>
              <a:gd name="T39" fmla="*/ 10218 h 10942"/>
              <a:gd name="T40" fmla="*/ 724 w 10942"/>
              <a:gd name="T41" fmla="*/ 8219 h 10942"/>
              <a:gd name="T42" fmla="*/ 0 w 10942"/>
              <a:gd name="T43" fmla="*/ 5471 h 10942"/>
              <a:gd name="T44" fmla="*/ 724 w 10942"/>
              <a:gd name="T45" fmla="*/ 2723 h 10942"/>
              <a:gd name="T46" fmla="*/ 2723 w 10942"/>
              <a:gd name="T47" fmla="*/ 724 h 10942"/>
              <a:gd name="T48" fmla="*/ 5471 w 10942"/>
              <a:gd name="T49" fmla="*/ 0 h 10942"/>
              <a:gd name="T50" fmla="*/ 8219 w 10942"/>
              <a:gd name="T51" fmla="*/ 724 h 10942"/>
              <a:gd name="T52" fmla="*/ 10218 w 10942"/>
              <a:gd name="T53" fmla="*/ 2723 h 10942"/>
              <a:gd name="T54" fmla="*/ 10942 w 10942"/>
              <a:gd name="T55" fmla="*/ 5471 h 10942"/>
              <a:gd name="T56" fmla="*/ 10218 w 10942"/>
              <a:gd name="T57" fmla="*/ 8219 h 10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942" h="10942">
                <a:moveTo>
                  <a:pt x="5096" y="9044"/>
                </a:moveTo>
                <a:lnTo>
                  <a:pt x="8344" y="5796"/>
                </a:lnTo>
                <a:cubicBezTo>
                  <a:pt x="8544" y="5596"/>
                  <a:pt x="8544" y="5346"/>
                  <a:pt x="8344" y="5146"/>
                </a:cubicBezTo>
                <a:lnTo>
                  <a:pt x="5096" y="1898"/>
                </a:lnTo>
                <a:cubicBezTo>
                  <a:pt x="5021" y="1823"/>
                  <a:pt x="4921" y="1774"/>
                  <a:pt x="4797" y="1774"/>
                </a:cubicBezTo>
                <a:cubicBezTo>
                  <a:pt x="4672" y="1774"/>
                  <a:pt x="4547" y="1823"/>
                  <a:pt x="4472" y="1898"/>
                </a:cubicBezTo>
                <a:lnTo>
                  <a:pt x="3747" y="2648"/>
                </a:lnTo>
                <a:cubicBezTo>
                  <a:pt x="3647" y="2723"/>
                  <a:pt x="3597" y="2823"/>
                  <a:pt x="3597" y="2948"/>
                </a:cubicBezTo>
                <a:cubicBezTo>
                  <a:pt x="3597" y="3098"/>
                  <a:pt x="3647" y="3198"/>
                  <a:pt x="3747" y="3272"/>
                </a:cubicBezTo>
                <a:lnTo>
                  <a:pt x="5921" y="5471"/>
                </a:lnTo>
                <a:lnTo>
                  <a:pt x="3747" y="7669"/>
                </a:lnTo>
                <a:cubicBezTo>
                  <a:pt x="3647" y="7744"/>
                  <a:pt x="3597" y="7844"/>
                  <a:pt x="3597" y="7994"/>
                </a:cubicBezTo>
                <a:cubicBezTo>
                  <a:pt x="3597" y="8119"/>
                  <a:pt x="3647" y="8219"/>
                  <a:pt x="3747" y="8294"/>
                </a:cubicBezTo>
                <a:lnTo>
                  <a:pt x="4472" y="9044"/>
                </a:lnTo>
                <a:cubicBezTo>
                  <a:pt x="4547" y="9119"/>
                  <a:pt x="4672" y="9168"/>
                  <a:pt x="4797" y="9168"/>
                </a:cubicBezTo>
                <a:cubicBezTo>
                  <a:pt x="4921" y="9168"/>
                  <a:pt x="5021" y="9119"/>
                  <a:pt x="5096" y="9044"/>
                </a:cubicBezTo>
                <a:close/>
                <a:moveTo>
                  <a:pt x="10218" y="8219"/>
                </a:moveTo>
                <a:cubicBezTo>
                  <a:pt x="9718" y="9044"/>
                  <a:pt x="9044" y="9718"/>
                  <a:pt x="8219" y="10218"/>
                </a:cubicBezTo>
                <a:cubicBezTo>
                  <a:pt x="7420" y="10692"/>
                  <a:pt x="6495" y="10942"/>
                  <a:pt x="5471" y="10942"/>
                </a:cubicBezTo>
                <a:cubicBezTo>
                  <a:pt x="4447" y="10942"/>
                  <a:pt x="3522" y="10692"/>
                  <a:pt x="2723" y="10218"/>
                </a:cubicBezTo>
                <a:cubicBezTo>
                  <a:pt x="1898" y="9718"/>
                  <a:pt x="1224" y="9044"/>
                  <a:pt x="724" y="8219"/>
                </a:cubicBezTo>
                <a:cubicBezTo>
                  <a:pt x="250" y="7420"/>
                  <a:pt x="0" y="6495"/>
                  <a:pt x="0" y="5471"/>
                </a:cubicBezTo>
                <a:cubicBezTo>
                  <a:pt x="0" y="4447"/>
                  <a:pt x="250" y="3522"/>
                  <a:pt x="724" y="2723"/>
                </a:cubicBezTo>
                <a:cubicBezTo>
                  <a:pt x="1224" y="1898"/>
                  <a:pt x="1898" y="1224"/>
                  <a:pt x="2723" y="724"/>
                </a:cubicBezTo>
                <a:cubicBezTo>
                  <a:pt x="3522" y="250"/>
                  <a:pt x="4447" y="0"/>
                  <a:pt x="5471" y="0"/>
                </a:cubicBezTo>
                <a:cubicBezTo>
                  <a:pt x="6495" y="0"/>
                  <a:pt x="7420" y="250"/>
                  <a:pt x="8219" y="724"/>
                </a:cubicBezTo>
                <a:cubicBezTo>
                  <a:pt x="9044" y="1224"/>
                  <a:pt x="9718" y="1898"/>
                  <a:pt x="10218" y="2723"/>
                </a:cubicBezTo>
                <a:cubicBezTo>
                  <a:pt x="10692" y="3522"/>
                  <a:pt x="10942" y="4447"/>
                  <a:pt x="10942" y="5471"/>
                </a:cubicBezTo>
                <a:cubicBezTo>
                  <a:pt x="10942" y="6495"/>
                  <a:pt x="10692" y="7420"/>
                  <a:pt x="10218" y="821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</p: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002503"/>
              </p:ext>
            </p:extLst>
          </p:nvPr>
        </p:nvGraphicFramePr>
        <p:xfrm>
          <a:off x="7896133" y="2120313"/>
          <a:ext cx="4085529" cy="3919347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61349">
                  <a:extLst>
                    <a:ext uri="{9D8B030D-6E8A-4147-A177-3AD203B41FA5}">
                      <a16:colId xmlns:a16="http://schemas.microsoft.com/office/drawing/2014/main" val="3676119740"/>
                    </a:ext>
                  </a:extLst>
                </a:gridCol>
                <a:gridCol w="2524180">
                  <a:extLst>
                    <a:ext uri="{9D8B030D-6E8A-4147-A177-3AD203B41FA5}">
                      <a16:colId xmlns:a16="http://schemas.microsoft.com/office/drawing/2014/main" val="2256404453"/>
                    </a:ext>
                  </a:extLst>
                </a:gridCol>
              </a:tblGrid>
              <a:tr h="12272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</a:t>
                      </a:r>
                      <a:endParaRPr lang="zh-CN" altLang="en-US" sz="2800" b="1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求和</a:t>
                      </a:r>
                      <a:r>
                        <a:rPr lang="en-US" altLang="zh-CN" sz="28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</a:t>
                      </a:r>
                      <a:r>
                        <a:rPr lang="zh-CN" altLang="en-US" sz="28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分数</a:t>
                      </a:r>
                      <a:endParaRPr lang="en-US" sz="2800" b="1" dirty="0"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487902"/>
                  </a:ext>
                </a:extLst>
              </a:tr>
              <a:tr h="673019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Alex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637179"/>
                  </a:ext>
                </a:extLst>
              </a:tr>
              <a:tr h="673019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052161"/>
                  </a:ext>
                </a:extLst>
              </a:tr>
              <a:tr h="673019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114291"/>
                  </a:ext>
                </a:extLst>
              </a:tr>
              <a:tr h="6730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1687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94826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812504" y="3083389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行选择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】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再根据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求和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2431" y="131542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原始数据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0873666" y="134153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608626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数据透视表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45784" y="143027"/>
            <a:ext cx="6238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4277" y="879869"/>
            <a:ext cx="4306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操作流程</a:t>
            </a:r>
            <a:endParaRPr lang="zh-CN" altLang="en-US" sz="5400" dirty="0"/>
          </a:p>
        </p:txBody>
      </p:sp>
      <p:sp>
        <p:nvSpPr>
          <p:cNvPr id="4" name="流程图: 过程 3"/>
          <p:cNvSpPr/>
          <p:nvPr/>
        </p:nvSpPr>
        <p:spPr>
          <a:xfrm>
            <a:off x="1968284" y="1929141"/>
            <a:ext cx="3123189" cy="4735544"/>
          </a:xfrm>
          <a:prstGeom prst="flowChartProcess">
            <a:avLst/>
          </a:prstGeom>
          <a:solidFill>
            <a:srgbClr val="FFC00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738615" y="1929141"/>
            <a:ext cx="2936728" cy="2309884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52318" y="1929140"/>
            <a:ext cx="2936728" cy="2309884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738615" y="4369314"/>
            <a:ext cx="2936728" cy="2295371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52318" y="4369313"/>
            <a:ext cx="2936728" cy="2295371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616807" y="192914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可选字段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616807" y="273582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en-US" altLang="zh-CN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616807" y="34932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科目</a:t>
            </a:r>
            <a:r>
              <a:rPr lang="en-US" altLang="zh-CN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616806" y="424923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性别</a:t>
            </a:r>
            <a:r>
              <a:rPr lang="en-US" altLang="zh-CN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579253" y="194127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删选器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0023164" y="1941279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909461" y="436931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0023163" y="436931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</a:p>
        </p:txBody>
      </p:sp>
      <p:sp>
        <p:nvSpPr>
          <p:cNvPr id="26" name="iconfont-11672-5428427"/>
          <p:cNvSpPr>
            <a:spLocks noChangeAspect="1"/>
          </p:cNvSpPr>
          <p:nvPr/>
        </p:nvSpPr>
        <p:spPr bwMode="auto">
          <a:xfrm>
            <a:off x="6523721" y="4485034"/>
            <a:ext cx="385740" cy="385740"/>
          </a:xfrm>
          <a:custGeom>
            <a:avLst/>
            <a:gdLst>
              <a:gd name="T0" fmla="*/ 3200 w 12800"/>
              <a:gd name="T1" fmla="*/ 4800 h 12800"/>
              <a:gd name="T2" fmla="*/ 4800 w 12800"/>
              <a:gd name="T3" fmla="*/ 4800 h 12800"/>
              <a:gd name="T4" fmla="*/ 4800 w 12800"/>
              <a:gd name="T5" fmla="*/ 3200 h 12800"/>
              <a:gd name="T6" fmla="*/ 3200 w 12800"/>
              <a:gd name="T7" fmla="*/ 3200 h 12800"/>
              <a:gd name="T8" fmla="*/ 3200 w 12800"/>
              <a:gd name="T9" fmla="*/ 4800 h 12800"/>
              <a:gd name="T10" fmla="*/ 3200 w 12800"/>
              <a:gd name="T11" fmla="*/ 7200 h 12800"/>
              <a:gd name="T12" fmla="*/ 4800 w 12800"/>
              <a:gd name="T13" fmla="*/ 7200 h 12800"/>
              <a:gd name="T14" fmla="*/ 4800 w 12800"/>
              <a:gd name="T15" fmla="*/ 5600 h 12800"/>
              <a:gd name="T16" fmla="*/ 3200 w 12800"/>
              <a:gd name="T17" fmla="*/ 5600 h 12800"/>
              <a:gd name="T18" fmla="*/ 3200 w 12800"/>
              <a:gd name="T19" fmla="*/ 7200 h 12800"/>
              <a:gd name="T20" fmla="*/ 3200 w 12800"/>
              <a:gd name="T21" fmla="*/ 9600 h 12800"/>
              <a:gd name="T22" fmla="*/ 4800 w 12800"/>
              <a:gd name="T23" fmla="*/ 9600 h 12800"/>
              <a:gd name="T24" fmla="*/ 4800 w 12800"/>
              <a:gd name="T25" fmla="*/ 8000 h 12800"/>
              <a:gd name="T26" fmla="*/ 3200 w 12800"/>
              <a:gd name="T27" fmla="*/ 8000 h 12800"/>
              <a:gd name="T28" fmla="*/ 3200 w 12800"/>
              <a:gd name="T29" fmla="*/ 9600 h 12800"/>
              <a:gd name="T30" fmla="*/ 5600 w 12800"/>
              <a:gd name="T31" fmla="*/ 4800 h 12800"/>
              <a:gd name="T32" fmla="*/ 9600 w 12800"/>
              <a:gd name="T33" fmla="*/ 4800 h 12800"/>
              <a:gd name="T34" fmla="*/ 9600 w 12800"/>
              <a:gd name="T35" fmla="*/ 3200 h 12800"/>
              <a:gd name="T36" fmla="*/ 5600 w 12800"/>
              <a:gd name="T37" fmla="*/ 3200 h 12800"/>
              <a:gd name="T38" fmla="*/ 5600 w 12800"/>
              <a:gd name="T39" fmla="*/ 4800 h 12800"/>
              <a:gd name="T40" fmla="*/ 10400 w 12800"/>
              <a:gd name="T41" fmla="*/ 0 h 12800"/>
              <a:gd name="T42" fmla="*/ 2400 w 12800"/>
              <a:gd name="T43" fmla="*/ 0 h 12800"/>
              <a:gd name="T44" fmla="*/ 0 w 12800"/>
              <a:gd name="T45" fmla="*/ 2400 h 12800"/>
              <a:gd name="T46" fmla="*/ 0 w 12800"/>
              <a:gd name="T47" fmla="*/ 10400 h 12800"/>
              <a:gd name="T48" fmla="*/ 2400 w 12800"/>
              <a:gd name="T49" fmla="*/ 12800 h 12800"/>
              <a:gd name="T50" fmla="*/ 10400 w 12800"/>
              <a:gd name="T51" fmla="*/ 12800 h 12800"/>
              <a:gd name="T52" fmla="*/ 12800 w 12800"/>
              <a:gd name="T53" fmla="*/ 10400 h 12800"/>
              <a:gd name="T54" fmla="*/ 12800 w 12800"/>
              <a:gd name="T55" fmla="*/ 2400 h 12800"/>
              <a:gd name="T56" fmla="*/ 10400 w 12800"/>
              <a:gd name="T57" fmla="*/ 0 h 12800"/>
              <a:gd name="T58" fmla="*/ 11200 w 12800"/>
              <a:gd name="T59" fmla="*/ 10400 h 12800"/>
              <a:gd name="T60" fmla="*/ 10400 w 12800"/>
              <a:gd name="T61" fmla="*/ 11200 h 12800"/>
              <a:gd name="T62" fmla="*/ 2400 w 12800"/>
              <a:gd name="T63" fmla="*/ 11200 h 12800"/>
              <a:gd name="T64" fmla="*/ 1600 w 12800"/>
              <a:gd name="T65" fmla="*/ 10400 h 12800"/>
              <a:gd name="T66" fmla="*/ 1600 w 12800"/>
              <a:gd name="T67" fmla="*/ 2400 h 12800"/>
              <a:gd name="T68" fmla="*/ 2400 w 12800"/>
              <a:gd name="T69" fmla="*/ 1600 h 12800"/>
              <a:gd name="T70" fmla="*/ 10400 w 12800"/>
              <a:gd name="T71" fmla="*/ 1600 h 12800"/>
              <a:gd name="T72" fmla="*/ 11200 w 12800"/>
              <a:gd name="T73" fmla="*/ 2400 h 12800"/>
              <a:gd name="T74" fmla="*/ 11200 w 12800"/>
              <a:gd name="T75" fmla="*/ 10400 h 12800"/>
              <a:gd name="T76" fmla="*/ 5600 w 12800"/>
              <a:gd name="T77" fmla="*/ 7200 h 12800"/>
              <a:gd name="T78" fmla="*/ 9600 w 12800"/>
              <a:gd name="T79" fmla="*/ 7200 h 12800"/>
              <a:gd name="T80" fmla="*/ 9600 w 12800"/>
              <a:gd name="T81" fmla="*/ 5600 h 12800"/>
              <a:gd name="T82" fmla="*/ 5600 w 12800"/>
              <a:gd name="T83" fmla="*/ 5600 h 12800"/>
              <a:gd name="T84" fmla="*/ 5600 w 12800"/>
              <a:gd name="T85" fmla="*/ 7200 h 12800"/>
              <a:gd name="T86" fmla="*/ 5600 w 12800"/>
              <a:gd name="T87" fmla="*/ 9600 h 12800"/>
              <a:gd name="T88" fmla="*/ 9600 w 12800"/>
              <a:gd name="T89" fmla="*/ 9600 h 12800"/>
              <a:gd name="T90" fmla="*/ 9600 w 12800"/>
              <a:gd name="T91" fmla="*/ 8000 h 12800"/>
              <a:gd name="T92" fmla="*/ 5600 w 12800"/>
              <a:gd name="T93" fmla="*/ 8000 h 12800"/>
              <a:gd name="T94" fmla="*/ 5600 w 12800"/>
              <a:gd name="T95" fmla="*/ 9600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00" h="12800">
                <a:moveTo>
                  <a:pt x="3200" y="4800"/>
                </a:moveTo>
                <a:lnTo>
                  <a:pt x="4800" y="4800"/>
                </a:lnTo>
                <a:lnTo>
                  <a:pt x="4800" y="3200"/>
                </a:lnTo>
                <a:lnTo>
                  <a:pt x="3200" y="3200"/>
                </a:lnTo>
                <a:lnTo>
                  <a:pt x="3200" y="4800"/>
                </a:lnTo>
                <a:close/>
                <a:moveTo>
                  <a:pt x="3200" y="7200"/>
                </a:moveTo>
                <a:lnTo>
                  <a:pt x="4800" y="7200"/>
                </a:lnTo>
                <a:lnTo>
                  <a:pt x="4800" y="5600"/>
                </a:lnTo>
                <a:lnTo>
                  <a:pt x="3200" y="5600"/>
                </a:lnTo>
                <a:lnTo>
                  <a:pt x="3200" y="7200"/>
                </a:lnTo>
                <a:close/>
                <a:moveTo>
                  <a:pt x="3200" y="9600"/>
                </a:moveTo>
                <a:lnTo>
                  <a:pt x="4800" y="9600"/>
                </a:lnTo>
                <a:lnTo>
                  <a:pt x="4800" y="8000"/>
                </a:lnTo>
                <a:lnTo>
                  <a:pt x="3200" y="8000"/>
                </a:lnTo>
                <a:lnTo>
                  <a:pt x="3200" y="9600"/>
                </a:lnTo>
                <a:close/>
                <a:moveTo>
                  <a:pt x="5600" y="4800"/>
                </a:moveTo>
                <a:lnTo>
                  <a:pt x="9600" y="4800"/>
                </a:lnTo>
                <a:lnTo>
                  <a:pt x="9600" y="3200"/>
                </a:lnTo>
                <a:lnTo>
                  <a:pt x="5600" y="3200"/>
                </a:lnTo>
                <a:lnTo>
                  <a:pt x="5600" y="4800"/>
                </a:lnTo>
                <a:close/>
                <a:moveTo>
                  <a:pt x="10400" y="0"/>
                </a:moveTo>
                <a:lnTo>
                  <a:pt x="2400" y="0"/>
                </a:lnTo>
                <a:cubicBezTo>
                  <a:pt x="1075" y="0"/>
                  <a:pt x="0" y="1075"/>
                  <a:pt x="0" y="2400"/>
                </a:cubicBezTo>
                <a:lnTo>
                  <a:pt x="0" y="10400"/>
                </a:lnTo>
                <a:cubicBezTo>
                  <a:pt x="0" y="11725"/>
                  <a:pt x="1074" y="12800"/>
                  <a:pt x="2400" y="12800"/>
                </a:cubicBezTo>
                <a:lnTo>
                  <a:pt x="10400" y="12800"/>
                </a:lnTo>
                <a:cubicBezTo>
                  <a:pt x="11726" y="12800"/>
                  <a:pt x="12800" y="11725"/>
                  <a:pt x="12800" y="10400"/>
                </a:cubicBezTo>
                <a:lnTo>
                  <a:pt x="12800" y="2400"/>
                </a:lnTo>
                <a:cubicBezTo>
                  <a:pt x="12800" y="1075"/>
                  <a:pt x="11725" y="0"/>
                  <a:pt x="10400" y="0"/>
                </a:cubicBezTo>
                <a:close/>
                <a:moveTo>
                  <a:pt x="11200" y="10400"/>
                </a:moveTo>
                <a:cubicBezTo>
                  <a:pt x="11200" y="10842"/>
                  <a:pt x="10842" y="11200"/>
                  <a:pt x="10400" y="11200"/>
                </a:cubicBezTo>
                <a:lnTo>
                  <a:pt x="2400" y="11200"/>
                </a:lnTo>
                <a:cubicBezTo>
                  <a:pt x="1958" y="11200"/>
                  <a:pt x="1600" y="10842"/>
                  <a:pt x="1600" y="10400"/>
                </a:cubicBezTo>
                <a:lnTo>
                  <a:pt x="1600" y="2400"/>
                </a:lnTo>
                <a:cubicBezTo>
                  <a:pt x="1600" y="1958"/>
                  <a:pt x="1958" y="1600"/>
                  <a:pt x="2400" y="1600"/>
                </a:cubicBezTo>
                <a:lnTo>
                  <a:pt x="10400" y="1600"/>
                </a:lnTo>
                <a:cubicBezTo>
                  <a:pt x="10842" y="1600"/>
                  <a:pt x="11200" y="1958"/>
                  <a:pt x="11200" y="2400"/>
                </a:cubicBezTo>
                <a:lnTo>
                  <a:pt x="11200" y="10400"/>
                </a:lnTo>
                <a:close/>
                <a:moveTo>
                  <a:pt x="5600" y="7200"/>
                </a:moveTo>
                <a:lnTo>
                  <a:pt x="9600" y="7200"/>
                </a:lnTo>
                <a:lnTo>
                  <a:pt x="9600" y="5600"/>
                </a:lnTo>
                <a:lnTo>
                  <a:pt x="5600" y="5600"/>
                </a:lnTo>
                <a:lnTo>
                  <a:pt x="5600" y="7200"/>
                </a:lnTo>
                <a:close/>
                <a:moveTo>
                  <a:pt x="5600" y="9600"/>
                </a:moveTo>
                <a:lnTo>
                  <a:pt x="9600" y="9600"/>
                </a:lnTo>
                <a:lnTo>
                  <a:pt x="9600" y="8000"/>
                </a:lnTo>
                <a:lnTo>
                  <a:pt x="5600" y="8000"/>
                </a:lnTo>
                <a:lnTo>
                  <a:pt x="5600" y="9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7" name="iconfont-10889-5203291"/>
          <p:cNvSpPr>
            <a:spLocks noChangeAspect="1"/>
          </p:cNvSpPr>
          <p:nvPr/>
        </p:nvSpPr>
        <p:spPr bwMode="auto">
          <a:xfrm>
            <a:off x="9726638" y="2037272"/>
            <a:ext cx="296525" cy="381810"/>
          </a:xfrm>
          <a:custGeom>
            <a:avLst/>
            <a:gdLst>
              <a:gd name="T0" fmla="*/ 5657 w 7200"/>
              <a:gd name="T1" fmla="*/ 1030 h 9270"/>
              <a:gd name="T2" fmla="*/ 5294 w 7200"/>
              <a:gd name="T3" fmla="*/ 1181 h 9270"/>
              <a:gd name="T4" fmla="*/ 5143 w 7200"/>
              <a:gd name="T5" fmla="*/ 1545 h 9270"/>
              <a:gd name="T6" fmla="*/ 5143 w 7200"/>
              <a:gd name="T7" fmla="*/ 7725 h 9270"/>
              <a:gd name="T8" fmla="*/ 5294 w 7200"/>
              <a:gd name="T9" fmla="*/ 8089 h 9270"/>
              <a:gd name="T10" fmla="*/ 5657 w 7200"/>
              <a:gd name="T11" fmla="*/ 8241 h 9270"/>
              <a:gd name="T12" fmla="*/ 6021 w 7200"/>
              <a:gd name="T13" fmla="*/ 8089 h 9270"/>
              <a:gd name="T14" fmla="*/ 6172 w 7200"/>
              <a:gd name="T15" fmla="*/ 7725 h 9270"/>
              <a:gd name="T16" fmla="*/ 6172 w 7200"/>
              <a:gd name="T17" fmla="*/ 1545 h 9270"/>
              <a:gd name="T18" fmla="*/ 6021 w 7200"/>
              <a:gd name="T19" fmla="*/ 1181 h 9270"/>
              <a:gd name="T20" fmla="*/ 5657 w 7200"/>
              <a:gd name="T21" fmla="*/ 1030 h 9270"/>
              <a:gd name="T22" fmla="*/ 1543 w 7200"/>
              <a:gd name="T23" fmla="*/ 1030 h 9270"/>
              <a:gd name="T24" fmla="*/ 1179 w 7200"/>
              <a:gd name="T25" fmla="*/ 1181 h 9270"/>
              <a:gd name="T26" fmla="*/ 1028 w 7200"/>
              <a:gd name="T27" fmla="*/ 1545 h 9270"/>
              <a:gd name="T28" fmla="*/ 1028 w 7200"/>
              <a:gd name="T29" fmla="*/ 7725 h 9270"/>
              <a:gd name="T30" fmla="*/ 1179 w 7200"/>
              <a:gd name="T31" fmla="*/ 8089 h 9270"/>
              <a:gd name="T32" fmla="*/ 1543 w 7200"/>
              <a:gd name="T33" fmla="*/ 8241 h 9270"/>
              <a:gd name="T34" fmla="*/ 1906 w 7200"/>
              <a:gd name="T35" fmla="*/ 8089 h 9270"/>
              <a:gd name="T36" fmla="*/ 2057 w 7200"/>
              <a:gd name="T37" fmla="*/ 7725 h 9270"/>
              <a:gd name="T38" fmla="*/ 2057 w 7200"/>
              <a:gd name="T39" fmla="*/ 1545 h 9270"/>
              <a:gd name="T40" fmla="*/ 1906 w 7200"/>
              <a:gd name="T41" fmla="*/ 1181 h 9270"/>
              <a:gd name="T42" fmla="*/ 1543 w 7200"/>
              <a:gd name="T43" fmla="*/ 1030 h 9270"/>
              <a:gd name="T44" fmla="*/ 1543 w 7200"/>
              <a:gd name="T45" fmla="*/ 0 h 9270"/>
              <a:gd name="T46" fmla="*/ 2634 w 7200"/>
              <a:gd name="T47" fmla="*/ 452 h 9270"/>
              <a:gd name="T48" fmla="*/ 3086 w 7200"/>
              <a:gd name="T49" fmla="*/ 1544 h 9270"/>
              <a:gd name="T50" fmla="*/ 3086 w 7200"/>
              <a:gd name="T51" fmla="*/ 7725 h 9270"/>
              <a:gd name="T52" fmla="*/ 2634 w 7200"/>
              <a:gd name="T53" fmla="*/ 8818 h 9270"/>
              <a:gd name="T54" fmla="*/ 1543 w 7200"/>
              <a:gd name="T55" fmla="*/ 9270 h 9270"/>
              <a:gd name="T56" fmla="*/ 452 w 7200"/>
              <a:gd name="T57" fmla="*/ 8818 h 9270"/>
              <a:gd name="T58" fmla="*/ 0 w 7200"/>
              <a:gd name="T59" fmla="*/ 7725 h 9270"/>
              <a:gd name="T60" fmla="*/ 0 w 7200"/>
              <a:gd name="T61" fmla="*/ 1544 h 9270"/>
              <a:gd name="T62" fmla="*/ 452 w 7200"/>
              <a:gd name="T63" fmla="*/ 452 h 9270"/>
              <a:gd name="T64" fmla="*/ 1543 w 7200"/>
              <a:gd name="T65" fmla="*/ 0 h 9270"/>
              <a:gd name="T66" fmla="*/ 5657 w 7200"/>
              <a:gd name="T67" fmla="*/ 0 h 9270"/>
              <a:gd name="T68" fmla="*/ 6748 w 7200"/>
              <a:gd name="T69" fmla="*/ 452 h 9270"/>
              <a:gd name="T70" fmla="*/ 7200 w 7200"/>
              <a:gd name="T71" fmla="*/ 1544 h 9270"/>
              <a:gd name="T72" fmla="*/ 7200 w 7200"/>
              <a:gd name="T73" fmla="*/ 7725 h 9270"/>
              <a:gd name="T74" fmla="*/ 6748 w 7200"/>
              <a:gd name="T75" fmla="*/ 8818 h 9270"/>
              <a:gd name="T76" fmla="*/ 5657 w 7200"/>
              <a:gd name="T77" fmla="*/ 9270 h 9270"/>
              <a:gd name="T78" fmla="*/ 4566 w 7200"/>
              <a:gd name="T79" fmla="*/ 8818 h 9270"/>
              <a:gd name="T80" fmla="*/ 4114 w 7200"/>
              <a:gd name="T81" fmla="*/ 7725 h 9270"/>
              <a:gd name="T82" fmla="*/ 4114 w 7200"/>
              <a:gd name="T83" fmla="*/ 1544 h 9270"/>
              <a:gd name="T84" fmla="*/ 4566 w 7200"/>
              <a:gd name="T85" fmla="*/ 452 h 9270"/>
              <a:gd name="T86" fmla="*/ 5657 w 7200"/>
              <a:gd name="T87" fmla="*/ 0 h 9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00" h="9270">
                <a:moveTo>
                  <a:pt x="5657" y="1030"/>
                </a:moveTo>
                <a:cubicBezTo>
                  <a:pt x="5515" y="1030"/>
                  <a:pt x="5394" y="1080"/>
                  <a:pt x="5294" y="1181"/>
                </a:cubicBezTo>
                <a:cubicBezTo>
                  <a:pt x="5193" y="1281"/>
                  <a:pt x="5143" y="1403"/>
                  <a:pt x="5143" y="1545"/>
                </a:cubicBezTo>
                <a:lnTo>
                  <a:pt x="5143" y="7725"/>
                </a:lnTo>
                <a:cubicBezTo>
                  <a:pt x="5143" y="7867"/>
                  <a:pt x="5193" y="7989"/>
                  <a:pt x="5294" y="8089"/>
                </a:cubicBezTo>
                <a:cubicBezTo>
                  <a:pt x="5394" y="8190"/>
                  <a:pt x="5515" y="8241"/>
                  <a:pt x="5657" y="8241"/>
                </a:cubicBezTo>
                <a:cubicBezTo>
                  <a:pt x="5799" y="8241"/>
                  <a:pt x="5921" y="8190"/>
                  <a:pt x="6021" y="8089"/>
                </a:cubicBezTo>
                <a:cubicBezTo>
                  <a:pt x="6122" y="7989"/>
                  <a:pt x="6172" y="7867"/>
                  <a:pt x="6172" y="7725"/>
                </a:cubicBezTo>
                <a:lnTo>
                  <a:pt x="6172" y="1545"/>
                </a:lnTo>
                <a:cubicBezTo>
                  <a:pt x="6172" y="1403"/>
                  <a:pt x="6122" y="1281"/>
                  <a:pt x="6021" y="1181"/>
                </a:cubicBezTo>
                <a:cubicBezTo>
                  <a:pt x="5921" y="1080"/>
                  <a:pt x="5799" y="1030"/>
                  <a:pt x="5657" y="1030"/>
                </a:cubicBezTo>
                <a:moveTo>
                  <a:pt x="1543" y="1030"/>
                </a:moveTo>
                <a:cubicBezTo>
                  <a:pt x="1401" y="1030"/>
                  <a:pt x="1280" y="1080"/>
                  <a:pt x="1179" y="1181"/>
                </a:cubicBezTo>
                <a:cubicBezTo>
                  <a:pt x="1078" y="1281"/>
                  <a:pt x="1028" y="1403"/>
                  <a:pt x="1028" y="1545"/>
                </a:cubicBezTo>
                <a:lnTo>
                  <a:pt x="1028" y="7725"/>
                </a:lnTo>
                <a:cubicBezTo>
                  <a:pt x="1028" y="7867"/>
                  <a:pt x="1078" y="7989"/>
                  <a:pt x="1179" y="8089"/>
                </a:cubicBezTo>
                <a:cubicBezTo>
                  <a:pt x="1280" y="8190"/>
                  <a:pt x="1401" y="8241"/>
                  <a:pt x="1543" y="8241"/>
                </a:cubicBezTo>
                <a:cubicBezTo>
                  <a:pt x="1685" y="8241"/>
                  <a:pt x="1806" y="8190"/>
                  <a:pt x="1906" y="8089"/>
                </a:cubicBezTo>
                <a:cubicBezTo>
                  <a:pt x="2007" y="7989"/>
                  <a:pt x="2057" y="7867"/>
                  <a:pt x="2057" y="7725"/>
                </a:cubicBezTo>
                <a:lnTo>
                  <a:pt x="2057" y="1545"/>
                </a:lnTo>
                <a:cubicBezTo>
                  <a:pt x="2057" y="1403"/>
                  <a:pt x="2007" y="1281"/>
                  <a:pt x="1906" y="1181"/>
                </a:cubicBezTo>
                <a:cubicBezTo>
                  <a:pt x="1806" y="1080"/>
                  <a:pt x="1685" y="1030"/>
                  <a:pt x="1543" y="1030"/>
                </a:cubicBezTo>
                <a:moveTo>
                  <a:pt x="1543" y="0"/>
                </a:moveTo>
                <a:cubicBezTo>
                  <a:pt x="1969" y="0"/>
                  <a:pt x="2332" y="150"/>
                  <a:pt x="2634" y="452"/>
                </a:cubicBezTo>
                <a:cubicBezTo>
                  <a:pt x="2935" y="754"/>
                  <a:pt x="3086" y="1118"/>
                  <a:pt x="3086" y="1544"/>
                </a:cubicBezTo>
                <a:lnTo>
                  <a:pt x="3086" y="7725"/>
                </a:lnTo>
                <a:cubicBezTo>
                  <a:pt x="3086" y="8150"/>
                  <a:pt x="2935" y="8516"/>
                  <a:pt x="2634" y="8818"/>
                </a:cubicBezTo>
                <a:cubicBezTo>
                  <a:pt x="2332" y="9119"/>
                  <a:pt x="1969" y="9270"/>
                  <a:pt x="1543" y="9270"/>
                </a:cubicBezTo>
                <a:cubicBezTo>
                  <a:pt x="1117" y="9270"/>
                  <a:pt x="753" y="9119"/>
                  <a:pt x="452" y="8818"/>
                </a:cubicBezTo>
                <a:cubicBezTo>
                  <a:pt x="150" y="8516"/>
                  <a:pt x="0" y="8150"/>
                  <a:pt x="0" y="7725"/>
                </a:cubicBezTo>
                <a:lnTo>
                  <a:pt x="0" y="1544"/>
                </a:lnTo>
                <a:cubicBezTo>
                  <a:pt x="0" y="1118"/>
                  <a:pt x="150" y="754"/>
                  <a:pt x="452" y="452"/>
                </a:cubicBezTo>
                <a:cubicBezTo>
                  <a:pt x="753" y="150"/>
                  <a:pt x="1117" y="0"/>
                  <a:pt x="1543" y="0"/>
                </a:cubicBezTo>
                <a:moveTo>
                  <a:pt x="5657" y="0"/>
                </a:moveTo>
                <a:cubicBezTo>
                  <a:pt x="6083" y="0"/>
                  <a:pt x="6447" y="150"/>
                  <a:pt x="6748" y="452"/>
                </a:cubicBezTo>
                <a:cubicBezTo>
                  <a:pt x="7050" y="754"/>
                  <a:pt x="7200" y="1118"/>
                  <a:pt x="7200" y="1544"/>
                </a:cubicBezTo>
                <a:lnTo>
                  <a:pt x="7200" y="7725"/>
                </a:lnTo>
                <a:cubicBezTo>
                  <a:pt x="7200" y="8150"/>
                  <a:pt x="7050" y="8516"/>
                  <a:pt x="6748" y="8818"/>
                </a:cubicBezTo>
                <a:cubicBezTo>
                  <a:pt x="6447" y="9119"/>
                  <a:pt x="6083" y="9270"/>
                  <a:pt x="5657" y="9270"/>
                </a:cubicBezTo>
                <a:cubicBezTo>
                  <a:pt x="5231" y="9270"/>
                  <a:pt x="4868" y="9119"/>
                  <a:pt x="4566" y="8818"/>
                </a:cubicBezTo>
                <a:cubicBezTo>
                  <a:pt x="4265" y="8516"/>
                  <a:pt x="4114" y="8150"/>
                  <a:pt x="4114" y="7725"/>
                </a:cubicBezTo>
                <a:lnTo>
                  <a:pt x="4114" y="1544"/>
                </a:lnTo>
                <a:cubicBezTo>
                  <a:pt x="4114" y="1118"/>
                  <a:pt x="4265" y="754"/>
                  <a:pt x="4566" y="452"/>
                </a:cubicBezTo>
                <a:cubicBezTo>
                  <a:pt x="4868" y="150"/>
                  <a:pt x="5231" y="0"/>
                  <a:pt x="5657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0" name="iconfont-11573-5485644"/>
          <p:cNvSpPr>
            <a:spLocks noChangeAspect="1"/>
          </p:cNvSpPr>
          <p:nvPr/>
        </p:nvSpPr>
        <p:spPr bwMode="auto">
          <a:xfrm>
            <a:off x="6250983" y="2037272"/>
            <a:ext cx="364331" cy="345837"/>
          </a:xfrm>
          <a:custGeom>
            <a:avLst/>
            <a:gdLst>
              <a:gd name="T0" fmla="*/ 1466 w 10959"/>
              <a:gd name="T1" fmla="*/ 800 h 10400"/>
              <a:gd name="T2" fmla="*/ 4642 w 10959"/>
              <a:gd name="T3" fmla="*/ 4124 h 10400"/>
              <a:gd name="T4" fmla="*/ 4628 w 10959"/>
              <a:gd name="T5" fmla="*/ 4690 h 10400"/>
              <a:gd name="T6" fmla="*/ 4062 w 10959"/>
              <a:gd name="T7" fmla="*/ 4676 h 10400"/>
              <a:gd name="T8" fmla="*/ 242 w 10959"/>
              <a:gd name="T9" fmla="*/ 676 h 10400"/>
              <a:gd name="T10" fmla="*/ 530 w 10959"/>
              <a:gd name="T11" fmla="*/ 0 h 10400"/>
              <a:gd name="T12" fmla="*/ 10530 w 10959"/>
              <a:gd name="T13" fmla="*/ 0 h 10400"/>
              <a:gd name="T14" fmla="*/ 10896 w 10959"/>
              <a:gd name="T15" fmla="*/ 243 h 10400"/>
              <a:gd name="T16" fmla="*/ 10818 w 10959"/>
              <a:gd name="T17" fmla="*/ 676 h 10400"/>
              <a:gd name="T18" fmla="*/ 6998 w 10959"/>
              <a:gd name="T19" fmla="*/ 4676 h 10400"/>
              <a:gd name="T20" fmla="*/ 6432 w 10959"/>
              <a:gd name="T21" fmla="*/ 4690 h 10400"/>
              <a:gd name="T22" fmla="*/ 6418 w 10959"/>
              <a:gd name="T23" fmla="*/ 4124 h 10400"/>
              <a:gd name="T24" fmla="*/ 9594 w 10959"/>
              <a:gd name="T25" fmla="*/ 800 h 10400"/>
              <a:gd name="T26" fmla="*/ 1466 w 10959"/>
              <a:gd name="T27" fmla="*/ 800 h 10400"/>
              <a:gd name="T28" fmla="*/ 4130 w 10959"/>
              <a:gd name="T29" fmla="*/ 4400 h 10400"/>
              <a:gd name="T30" fmla="*/ 4530 w 10959"/>
              <a:gd name="T31" fmla="*/ 4000 h 10400"/>
              <a:gd name="T32" fmla="*/ 4930 w 10959"/>
              <a:gd name="T33" fmla="*/ 4400 h 10400"/>
              <a:gd name="T34" fmla="*/ 4930 w 10959"/>
              <a:gd name="T35" fmla="*/ 8400 h 10400"/>
              <a:gd name="T36" fmla="*/ 4530 w 10959"/>
              <a:gd name="T37" fmla="*/ 8800 h 10400"/>
              <a:gd name="T38" fmla="*/ 4130 w 10959"/>
              <a:gd name="T39" fmla="*/ 8400 h 10400"/>
              <a:gd name="T40" fmla="*/ 4130 w 10959"/>
              <a:gd name="T41" fmla="*/ 4400 h 10400"/>
              <a:gd name="T42" fmla="*/ 6530 w 10959"/>
              <a:gd name="T43" fmla="*/ 4400 h 10400"/>
              <a:gd name="T44" fmla="*/ 6930 w 10959"/>
              <a:gd name="T45" fmla="*/ 4000 h 10400"/>
              <a:gd name="T46" fmla="*/ 7330 w 10959"/>
              <a:gd name="T47" fmla="*/ 4400 h 10400"/>
              <a:gd name="T48" fmla="*/ 7330 w 10959"/>
              <a:gd name="T49" fmla="*/ 10000 h 10400"/>
              <a:gd name="T50" fmla="*/ 6930 w 10959"/>
              <a:gd name="T51" fmla="*/ 10400 h 10400"/>
              <a:gd name="T52" fmla="*/ 6530 w 10959"/>
              <a:gd name="T53" fmla="*/ 10000 h 10400"/>
              <a:gd name="T54" fmla="*/ 6530 w 10959"/>
              <a:gd name="T55" fmla="*/ 4400 h 10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959" h="10400">
                <a:moveTo>
                  <a:pt x="1466" y="800"/>
                </a:moveTo>
                <a:lnTo>
                  <a:pt x="4642" y="4124"/>
                </a:lnTo>
                <a:cubicBezTo>
                  <a:pt x="4794" y="4284"/>
                  <a:pt x="4788" y="4538"/>
                  <a:pt x="4628" y="4690"/>
                </a:cubicBezTo>
                <a:cubicBezTo>
                  <a:pt x="4468" y="4842"/>
                  <a:pt x="4214" y="4836"/>
                  <a:pt x="4062" y="4676"/>
                </a:cubicBezTo>
                <a:lnTo>
                  <a:pt x="242" y="676"/>
                </a:lnTo>
                <a:cubicBezTo>
                  <a:pt x="0" y="422"/>
                  <a:pt x="179" y="1"/>
                  <a:pt x="530" y="0"/>
                </a:cubicBezTo>
                <a:lnTo>
                  <a:pt x="10530" y="0"/>
                </a:lnTo>
                <a:cubicBezTo>
                  <a:pt x="10690" y="1"/>
                  <a:pt x="10834" y="96"/>
                  <a:pt x="10896" y="243"/>
                </a:cubicBezTo>
                <a:cubicBezTo>
                  <a:pt x="10959" y="390"/>
                  <a:pt x="10928" y="560"/>
                  <a:pt x="10818" y="676"/>
                </a:cubicBezTo>
                <a:lnTo>
                  <a:pt x="6998" y="4676"/>
                </a:lnTo>
                <a:cubicBezTo>
                  <a:pt x="6846" y="4836"/>
                  <a:pt x="6592" y="4842"/>
                  <a:pt x="6432" y="4690"/>
                </a:cubicBezTo>
                <a:cubicBezTo>
                  <a:pt x="6272" y="4538"/>
                  <a:pt x="6266" y="4284"/>
                  <a:pt x="6418" y="4124"/>
                </a:cubicBezTo>
                <a:lnTo>
                  <a:pt x="9594" y="800"/>
                </a:lnTo>
                <a:lnTo>
                  <a:pt x="1466" y="800"/>
                </a:lnTo>
                <a:close/>
                <a:moveTo>
                  <a:pt x="4130" y="4400"/>
                </a:moveTo>
                <a:cubicBezTo>
                  <a:pt x="4130" y="4179"/>
                  <a:pt x="4309" y="4000"/>
                  <a:pt x="4530" y="4000"/>
                </a:cubicBezTo>
                <a:cubicBezTo>
                  <a:pt x="4751" y="4000"/>
                  <a:pt x="4930" y="4179"/>
                  <a:pt x="4930" y="4400"/>
                </a:cubicBezTo>
                <a:lnTo>
                  <a:pt x="4930" y="8400"/>
                </a:lnTo>
                <a:cubicBezTo>
                  <a:pt x="4930" y="8621"/>
                  <a:pt x="4751" y="8800"/>
                  <a:pt x="4530" y="8800"/>
                </a:cubicBezTo>
                <a:cubicBezTo>
                  <a:pt x="4309" y="8800"/>
                  <a:pt x="4130" y="8621"/>
                  <a:pt x="4130" y="8400"/>
                </a:cubicBezTo>
                <a:lnTo>
                  <a:pt x="4130" y="4400"/>
                </a:lnTo>
                <a:close/>
                <a:moveTo>
                  <a:pt x="6530" y="4400"/>
                </a:moveTo>
                <a:cubicBezTo>
                  <a:pt x="6530" y="4179"/>
                  <a:pt x="6709" y="4000"/>
                  <a:pt x="6930" y="4000"/>
                </a:cubicBezTo>
                <a:cubicBezTo>
                  <a:pt x="7151" y="4000"/>
                  <a:pt x="7330" y="4179"/>
                  <a:pt x="7330" y="4400"/>
                </a:cubicBezTo>
                <a:lnTo>
                  <a:pt x="7330" y="10000"/>
                </a:lnTo>
                <a:cubicBezTo>
                  <a:pt x="7330" y="10221"/>
                  <a:pt x="7151" y="10400"/>
                  <a:pt x="6930" y="10400"/>
                </a:cubicBezTo>
                <a:cubicBezTo>
                  <a:pt x="6709" y="10400"/>
                  <a:pt x="6530" y="10221"/>
                  <a:pt x="6530" y="10000"/>
                </a:cubicBezTo>
                <a:lnTo>
                  <a:pt x="6530" y="4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1" name="the-sum-of-mathematical-symbol_43790"/>
          <p:cNvSpPr>
            <a:spLocks noChangeAspect="1"/>
          </p:cNvSpPr>
          <p:nvPr/>
        </p:nvSpPr>
        <p:spPr bwMode="auto">
          <a:xfrm>
            <a:off x="9723285" y="4502613"/>
            <a:ext cx="299878" cy="318174"/>
          </a:xfrm>
          <a:custGeom>
            <a:avLst/>
            <a:gdLst>
              <a:gd name="T0" fmla="*/ 15 w 1437"/>
              <a:gd name="T1" fmla="*/ 1467 h 1527"/>
              <a:gd name="T2" fmla="*/ 105 w 1437"/>
              <a:gd name="T3" fmla="*/ 1527 h 1527"/>
              <a:gd name="T4" fmla="*/ 1339 w 1437"/>
              <a:gd name="T5" fmla="*/ 1527 h 1527"/>
              <a:gd name="T6" fmla="*/ 1437 w 1437"/>
              <a:gd name="T7" fmla="*/ 1429 h 1527"/>
              <a:gd name="T8" fmla="*/ 1437 w 1437"/>
              <a:gd name="T9" fmla="*/ 1137 h 1527"/>
              <a:gd name="T10" fmla="*/ 1339 w 1437"/>
              <a:gd name="T11" fmla="*/ 1039 h 1527"/>
              <a:gd name="T12" fmla="*/ 1242 w 1437"/>
              <a:gd name="T13" fmla="*/ 1137 h 1527"/>
              <a:gd name="T14" fmla="*/ 1242 w 1437"/>
              <a:gd name="T15" fmla="*/ 1332 h 1527"/>
              <a:gd name="T16" fmla="*/ 339 w 1437"/>
              <a:gd name="T17" fmla="*/ 1332 h 1527"/>
              <a:gd name="T18" fmla="*/ 786 w 1437"/>
              <a:gd name="T19" fmla="*/ 882 h 1527"/>
              <a:gd name="T20" fmla="*/ 791 w 1437"/>
              <a:gd name="T21" fmla="*/ 750 h 1527"/>
              <a:gd name="T22" fmla="*/ 316 w 1437"/>
              <a:gd name="T23" fmla="*/ 195 h 1527"/>
              <a:gd name="T24" fmla="*/ 1242 w 1437"/>
              <a:gd name="T25" fmla="*/ 195 h 1527"/>
              <a:gd name="T26" fmla="*/ 1242 w 1437"/>
              <a:gd name="T27" fmla="*/ 260 h 1527"/>
              <a:gd name="T28" fmla="*/ 1339 w 1437"/>
              <a:gd name="T29" fmla="*/ 357 h 1527"/>
              <a:gd name="T30" fmla="*/ 1437 w 1437"/>
              <a:gd name="T31" fmla="*/ 260 h 1527"/>
              <a:gd name="T32" fmla="*/ 1437 w 1437"/>
              <a:gd name="T33" fmla="*/ 97 h 1527"/>
              <a:gd name="T34" fmla="*/ 1339 w 1437"/>
              <a:gd name="T35" fmla="*/ 0 h 1527"/>
              <a:gd name="T36" fmla="*/ 105 w 1437"/>
              <a:gd name="T37" fmla="*/ 0 h 1527"/>
              <a:gd name="T38" fmla="*/ 17 w 1437"/>
              <a:gd name="T39" fmla="*/ 57 h 1527"/>
              <a:gd name="T40" fmla="*/ 31 w 1437"/>
              <a:gd name="T41" fmla="*/ 161 h 1527"/>
              <a:gd name="T42" fmla="*/ 584 w 1437"/>
              <a:gd name="T43" fmla="*/ 809 h 1527"/>
              <a:gd name="T44" fmla="*/ 36 w 1437"/>
              <a:gd name="T45" fmla="*/ 1361 h 1527"/>
              <a:gd name="T46" fmla="*/ 15 w 1437"/>
              <a:gd name="T47" fmla="*/ 1467 h 1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37" h="1527">
                <a:moveTo>
                  <a:pt x="15" y="1467"/>
                </a:moveTo>
                <a:cubicBezTo>
                  <a:pt x="30" y="1503"/>
                  <a:pt x="66" y="1527"/>
                  <a:pt x="105" y="1527"/>
                </a:cubicBezTo>
                <a:lnTo>
                  <a:pt x="1339" y="1527"/>
                </a:lnTo>
                <a:cubicBezTo>
                  <a:pt x="1393" y="1527"/>
                  <a:pt x="1437" y="1483"/>
                  <a:pt x="1437" y="1429"/>
                </a:cubicBezTo>
                <a:lnTo>
                  <a:pt x="1437" y="1137"/>
                </a:lnTo>
                <a:cubicBezTo>
                  <a:pt x="1437" y="1083"/>
                  <a:pt x="1393" y="1039"/>
                  <a:pt x="1339" y="1039"/>
                </a:cubicBezTo>
                <a:cubicBezTo>
                  <a:pt x="1286" y="1039"/>
                  <a:pt x="1242" y="1083"/>
                  <a:pt x="1242" y="1137"/>
                </a:cubicBezTo>
                <a:lnTo>
                  <a:pt x="1242" y="1332"/>
                </a:lnTo>
                <a:lnTo>
                  <a:pt x="339" y="1332"/>
                </a:lnTo>
                <a:lnTo>
                  <a:pt x="786" y="882"/>
                </a:lnTo>
                <a:cubicBezTo>
                  <a:pt x="821" y="846"/>
                  <a:pt x="824" y="789"/>
                  <a:pt x="791" y="750"/>
                </a:cubicBezTo>
                <a:lnTo>
                  <a:pt x="316" y="195"/>
                </a:lnTo>
                <a:lnTo>
                  <a:pt x="1242" y="195"/>
                </a:lnTo>
                <a:lnTo>
                  <a:pt x="1242" y="260"/>
                </a:lnTo>
                <a:cubicBezTo>
                  <a:pt x="1242" y="314"/>
                  <a:pt x="1286" y="357"/>
                  <a:pt x="1339" y="357"/>
                </a:cubicBezTo>
                <a:cubicBezTo>
                  <a:pt x="1393" y="357"/>
                  <a:pt x="1437" y="314"/>
                  <a:pt x="1437" y="260"/>
                </a:cubicBezTo>
                <a:lnTo>
                  <a:pt x="1437" y="97"/>
                </a:lnTo>
                <a:cubicBezTo>
                  <a:pt x="1437" y="44"/>
                  <a:pt x="1393" y="0"/>
                  <a:pt x="1339" y="0"/>
                </a:cubicBezTo>
                <a:lnTo>
                  <a:pt x="105" y="0"/>
                </a:lnTo>
                <a:cubicBezTo>
                  <a:pt x="67" y="0"/>
                  <a:pt x="33" y="22"/>
                  <a:pt x="17" y="57"/>
                </a:cubicBezTo>
                <a:cubicBezTo>
                  <a:pt x="1" y="91"/>
                  <a:pt x="6" y="132"/>
                  <a:pt x="31" y="161"/>
                </a:cubicBezTo>
                <a:lnTo>
                  <a:pt x="584" y="809"/>
                </a:lnTo>
                <a:lnTo>
                  <a:pt x="36" y="1361"/>
                </a:lnTo>
                <a:cubicBezTo>
                  <a:pt x="8" y="1388"/>
                  <a:pt x="0" y="1430"/>
                  <a:pt x="15" y="14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2" name="文本框 31"/>
          <p:cNvSpPr txBox="1"/>
          <p:nvPr/>
        </p:nvSpPr>
        <p:spPr>
          <a:xfrm>
            <a:off x="6240341" y="50843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en-US" altLang="zh-CN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9309196" y="509161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分数</a:t>
            </a:r>
            <a:r>
              <a:rPr lang="en-US" altLang="zh-CN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97326" y="2464499"/>
            <a:ext cx="800219" cy="3683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b="1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数据透视表创建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616806" y="500660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分数</a:t>
            </a:r>
            <a:r>
              <a:rPr lang="en-US" altLang="zh-CN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181815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数据透视表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75303" y="112858"/>
            <a:ext cx="843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4277" y="879869"/>
            <a:ext cx="4306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列行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</a:t>
            </a:r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维度</a:t>
            </a:r>
            <a:endParaRPr lang="en-US" altLang="zh-CN" sz="3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</a:t>
            </a:r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指标</a:t>
            </a:r>
            <a:endParaRPr lang="zh-CN" altLang="en-US" sz="3600" dirty="0">
              <a:solidFill>
                <a:srgbClr val="FFC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0222" y="2022131"/>
            <a:ext cx="2269730" cy="2309884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566427" y="2034269"/>
            <a:ext cx="2269730" cy="2309884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90222" y="4462304"/>
            <a:ext cx="2269730" cy="2295371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566427" y="4474442"/>
            <a:ext cx="2269730" cy="2295371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788221" y="262280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科目</a:t>
            </a:r>
            <a:r>
              <a:rPr lang="en-US" altLang="zh-CN" sz="32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60380" y="203426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删选器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737273" y="204640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246120" y="4440146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37272" y="447444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</a:p>
        </p:txBody>
      </p:sp>
      <p:sp>
        <p:nvSpPr>
          <p:cNvPr id="26" name="iconfont-11672-5428427"/>
          <p:cNvSpPr>
            <a:spLocks noChangeAspect="1"/>
          </p:cNvSpPr>
          <p:nvPr/>
        </p:nvSpPr>
        <p:spPr bwMode="auto">
          <a:xfrm>
            <a:off x="860380" y="4555867"/>
            <a:ext cx="385740" cy="385740"/>
          </a:xfrm>
          <a:custGeom>
            <a:avLst/>
            <a:gdLst>
              <a:gd name="T0" fmla="*/ 3200 w 12800"/>
              <a:gd name="T1" fmla="*/ 4800 h 12800"/>
              <a:gd name="T2" fmla="*/ 4800 w 12800"/>
              <a:gd name="T3" fmla="*/ 4800 h 12800"/>
              <a:gd name="T4" fmla="*/ 4800 w 12800"/>
              <a:gd name="T5" fmla="*/ 3200 h 12800"/>
              <a:gd name="T6" fmla="*/ 3200 w 12800"/>
              <a:gd name="T7" fmla="*/ 3200 h 12800"/>
              <a:gd name="T8" fmla="*/ 3200 w 12800"/>
              <a:gd name="T9" fmla="*/ 4800 h 12800"/>
              <a:gd name="T10" fmla="*/ 3200 w 12800"/>
              <a:gd name="T11" fmla="*/ 7200 h 12800"/>
              <a:gd name="T12" fmla="*/ 4800 w 12800"/>
              <a:gd name="T13" fmla="*/ 7200 h 12800"/>
              <a:gd name="T14" fmla="*/ 4800 w 12800"/>
              <a:gd name="T15" fmla="*/ 5600 h 12800"/>
              <a:gd name="T16" fmla="*/ 3200 w 12800"/>
              <a:gd name="T17" fmla="*/ 5600 h 12800"/>
              <a:gd name="T18" fmla="*/ 3200 w 12800"/>
              <a:gd name="T19" fmla="*/ 7200 h 12800"/>
              <a:gd name="T20" fmla="*/ 3200 w 12800"/>
              <a:gd name="T21" fmla="*/ 9600 h 12800"/>
              <a:gd name="T22" fmla="*/ 4800 w 12800"/>
              <a:gd name="T23" fmla="*/ 9600 h 12800"/>
              <a:gd name="T24" fmla="*/ 4800 w 12800"/>
              <a:gd name="T25" fmla="*/ 8000 h 12800"/>
              <a:gd name="T26" fmla="*/ 3200 w 12800"/>
              <a:gd name="T27" fmla="*/ 8000 h 12800"/>
              <a:gd name="T28" fmla="*/ 3200 w 12800"/>
              <a:gd name="T29" fmla="*/ 9600 h 12800"/>
              <a:gd name="T30" fmla="*/ 5600 w 12800"/>
              <a:gd name="T31" fmla="*/ 4800 h 12800"/>
              <a:gd name="T32" fmla="*/ 9600 w 12800"/>
              <a:gd name="T33" fmla="*/ 4800 h 12800"/>
              <a:gd name="T34" fmla="*/ 9600 w 12800"/>
              <a:gd name="T35" fmla="*/ 3200 h 12800"/>
              <a:gd name="T36" fmla="*/ 5600 w 12800"/>
              <a:gd name="T37" fmla="*/ 3200 h 12800"/>
              <a:gd name="T38" fmla="*/ 5600 w 12800"/>
              <a:gd name="T39" fmla="*/ 4800 h 12800"/>
              <a:gd name="T40" fmla="*/ 10400 w 12800"/>
              <a:gd name="T41" fmla="*/ 0 h 12800"/>
              <a:gd name="T42" fmla="*/ 2400 w 12800"/>
              <a:gd name="T43" fmla="*/ 0 h 12800"/>
              <a:gd name="T44" fmla="*/ 0 w 12800"/>
              <a:gd name="T45" fmla="*/ 2400 h 12800"/>
              <a:gd name="T46" fmla="*/ 0 w 12800"/>
              <a:gd name="T47" fmla="*/ 10400 h 12800"/>
              <a:gd name="T48" fmla="*/ 2400 w 12800"/>
              <a:gd name="T49" fmla="*/ 12800 h 12800"/>
              <a:gd name="T50" fmla="*/ 10400 w 12800"/>
              <a:gd name="T51" fmla="*/ 12800 h 12800"/>
              <a:gd name="T52" fmla="*/ 12800 w 12800"/>
              <a:gd name="T53" fmla="*/ 10400 h 12800"/>
              <a:gd name="T54" fmla="*/ 12800 w 12800"/>
              <a:gd name="T55" fmla="*/ 2400 h 12800"/>
              <a:gd name="T56" fmla="*/ 10400 w 12800"/>
              <a:gd name="T57" fmla="*/ 0 h 12800"/>
              <a:gd name="T58" fmla="*/ 11200 w 12800"/>
              <a:gd name="T59" fmla="*/ 10400 h 12800"/>
              <a:gd name="T60" fmla="*/ 10400 w 12800"/>
              <a:gd name="T61" fmla="*/ 11200 h 12800"/>
              <a:gd name="T62" fmla="*/ 2400 w 12800"/>
              <a:gd name="T63" fmla="*/ 11200 h 12800"/>
              <a:gd name="T64" fmla="*/ 1600 w 12800"/>
              <a:gd name="T65" fmla="*/ 10400 h 12800"/>
              <a:gd name="T66" fmla="*/ 1600 w 12800"/>
              <a:gd name="T67" fmla="*/ 2400 h 12800"/>
              <a:gd name="T68" fmla="*/ 2400 w 12800"/>
              <a:gd name="T69" fmla="*/ 1600 h 12800"/>
              <a:gd name="T70" fmla="*/ 10400 w 12800"/>
              <a:gd name="T71" fmla="*/ 1600 h 12800"/>
              <a:gd name="T72" fmla="*/ 11200 w 12800"/>
              <a:gd name="T73" fmla="*/ 2400 h 12800"/>
              <a:gd name="T74" fmla="*/ 11200 w 12800"/>
              <a:gd name="T75" fmla="*/ 10400 h 12800"/>
              <a:gd name="T76" fmla="*/ 5600 w 12800"/>
              <a:gd name="T77" fmla="*/ 7200 h 12800"/>
              <a:gd name="T78" fmla="*/ 9600 w 12800"/>
              <a:gd name="T79" fmla="*/ 7200 h 12800"/>
              <a:gd name="T80" fmla="*/ 9600 w 12800"/>
              <a:gd name="T81" fmla="*/ 5600 h 12800"/>
              <a:gd name="T82" fmla="*/ 5600 w 12800"/>
              <a:gd name="T83" fmla="*/ 5600 h 12800"/>
              <a:gd name="T84" fmla="*/ 5600 w 12800"/>
              <a:gd name="T85" fmla="*/ 7200 h 12800"/>
              <a:gd name="T86" fmla="*/ 5600 w 12800"/>
              <a:gd name="T87" fmla="*/ 9600 h 12800"/>
              <a:gd name="T88" fmla="*/ 9600 w 12800"/>
              <a:gd name="T89" fmla="*/ 9600 h 12800"/>
              <a:gd name="T90" fmla="*/ 9600 w 12800"/>
              <a:gd name="T91" fmla="*/ 8000 h 12800"/>
              <a:gd name="T92" fmla="*/ 5600 w 12800"/>
              <a:gd name="T93" fmla="*/ 8000 h 12800"/>
              <a:gd name="T94" fmla="*/ 5600 w 12800"/>
              <a:gd name="T95" fmla="*/ 9600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00" h="12800">
                <a:moveTo>
                  <a:pt x="3200" y="4800"/>
                </a:moveTo>
                <a:lnTo>
                  <a:pt x="4800" y="4800"/>
                </a:lnTo>
                <a:lnTo>
                  <a:pt x="4800" y="3200"/>
                </a:lnTo>
                <a:lnTo>
                  <a:pt x="3200" y="3200"/>
                </a:lnTo>
                <a:lnTo>
                  <a:pt x="3200" y="4800"/>
                </a:lnTo>
                <a:close/>
                <a:moveTo>
                  <a:pt x="3200" y="7200"/>
                </a:moveTo>
                <a:lnTo>
                  <a:pt x="4800" y="7200"/>
                </a:lnTo>
                <a:lnTo>
                  <a:pt x="4800" y="5600"/>
                </a:lnTo>
                <a:lnTo>
                  <a:pt x="3200" y="5600"/>
                </a:lnTo>
                <a:lnTo>
                  <a:pt x="3200" y="7200"/>
                </a:lnTo>
                <a:close/>
                <a:moveTo>
                  <a:pt x="3200" y="9600"/>
                </a:moveTo>
                <a:lnTo>
                  <a:pt x="4800" y="9600"/>
                </a:lnTo>
                <a:lnTo>
                  <a:pt x="4800" y="8000"/>
                </a:lnTo>
                <a:lnTo>
                  <a:pt x="3200" y="8000"/>
                </a:lnTo>
                <a:lnTo>
                  <a:pt x="3200" y="9600"/>
                </a:lnTo>
                <a:close/>
                <a:moveTo>
                  <a:pt x="5600" y="4800"/>
                </a:moveTo>
                <a:lnTo>
                  <a:pt x="9600" y="4800"/>
                </a:lnTo>
                <a:lnTo>
                  <a:pt x="9600" y="3200"/>
                </a:lnTo>
                <a:lnTo>
                  <a:pt x="5600" y="3200"/>
                </a:lnTo>
                <a:lnTo>
                  <a:pt x="5600" y="4800"/>
                </a:lnTo>
                <a:close/>
                <a:moveTo>
                  <a:pt x="10400" y="0"/>
                </a:moveTo>
                <a:lnTo>
                  <a:pt x="2400" y="0"/>
                </a:lnTo>
                <a:cubicBezTo>
                  <a:pt x="1075" y="0"/>
                  <a:pt x="0" y="1075"/>
                  <a:pt x="0" y="2400"/>
                </a:cubicBezTo>
                <a:lnTo>
                  <a:pt x="0" y="10400"/>
                </a:lnTo>
                <a:cubicBezTo>
                  <a:pt x="0" y="11725"/>
                  <a:pt x="1074" y="12800"/>
                  <a:pt x="2400" y="12800"/>
                </a:cubicBezTo>
                <a:lnTo>
                  <a:pt x="10400" y="12800"/>
                </a:lnTo>
                <a:cubicBezTo>
                  <a:pt x="11726" y="12800"/>
                  <a:pt x="12800" y="11725"/>
                  <a:pt x="12800" y="10400"/>
                </a:cubicBezTo>
                <a:lnTo>
                  <a:pt x="12800" y="2400"/>
                </a:lnTo>
                <a:cubicBezTo>
                  <a:pt x="12800" y="1075"/>
                  <a:pt x="11725" y="0"/>
                  <a:pt x="10400" y="0"/>
                </a:cubicBezTo>
                <a:close/>
                <a:moveTo>
                  <a:pt x="11200" y="10400"/>
                </a:moveTo>
                <a:cubicBezTo>
                  <a:pt x="11200" y="10842"/>
                  <a:pt x="10842" y="11200"/>
                  <a:pt x="10400" y="11200"/>
                </a:cubicBezTo>
                <a:lnTo>
                  <a:pt x="2400" y="11200"/>
                </a:lnTo>
                <a:cubicBezTo>
                  <a:pt x="1958" y="11200"/>
                  <a:pt x="1600" y="10842"/>
                  <a:pt x="1600" y="10400"/>
                </a:cubicBezTo>
                <a:lnTo>
                  <a:pt x="1600" y="2400"/>
                </a:lnTo>
                <a:cubicBezTo>
                  <a:pt x="1600" y="1958"/>
                  <a:pt x="1958" y="1600"/>
                  <a:pt x="2400" y="1600"/>
                </a:cubicBezTo>
                <a:lnTo>
                  <a:pt x="10400" y="1600"/>
                </a:lnTo>
                <a:cubicBezTo>
                  <a:pt x="10842" y="1600"/>
                  <a:pt x="11200" y="1958"/>
                  <a:pt x="11200" y="2400"/>
                </a:cubicBezTo>
                <a:lnTo>
                  <a:pt x="11200" y="10400"/>
                </a:lnTo>
                <a:close/>
                <a:moveTo>
                  <a:pt x="5600" y="7200"/>
                </a:moveTo>
                <a:lnTo>
                  <a:pt x="9600" y="7200"/>
                </a:lnTo>
                <a:lnTo>
                  <a:pt x="9600" y="5600"/>
                </a:lnTo>
                <a:lnTo>
                  <a:pt x="5600" y="5600"/>
                </a:lnTo>
                <a:lnTo>
                  <a:pt x="5600" y="7200"/>
                </a:lnTo>
                <a:close/>
                <a:moveTo>
                  <a:pt x="5600" y="9600"/>
                </a:moveTo>
                <a:lnTo>
                  <a:pt x="9600" y="9600"/>
                </a:lnTo>
                <a:lnTo>
                  <a:pt x="9600" y="8000"/>
                </a:lnTo>
                <a:lnTo>
                  <a:pt x="5600" y="8000"/>
                </a:lnTo>
                <a:lnTo>
                  <a:pt x="5600" y="9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7" name="iconfont-10889-5203291"/>
          <p:cNvSpPr>
            <a:spLocks noChangeAspect="1"/>
          </p:cNvSpPr>
          <p:nvPr/>
        </p:nvSpPr>
        <p:spPr bwMode="auto">
          <a:xfrm>
            <a:off x="3440747" y="2142401"/>
            <a:ext cx="296525" cy="381810"/>
          </a:xfrm>
          <a:custGeom>
            <a:avLst/>
            <a:gdLst>
              <a:gd name="T0" fmla="*/ 5657 w 7200"/>
              <a:gd name="T1" fmla="*/ 1030 h 9270"/>
              <a:gd name="T2" fmla="*/ 5294 w 7200"/>
              <a:gd name="T3" fmla="*/ 1181 h 9270"/>
              <a:gd name="T4" fmla="*/ 5143 w 7200"/>
              <a:gd name="T5" fmla="*/ 1545 h 9270"/>
              <a:gd name="T6" fmla="*/ 5143 w 7200"/>
              <a:gd name="T7" fmla="*/ 7725 h 9270"/>
              <a:gd name="T8" fmla="*/ 5294 w 7200"/>
              <a:gd name="T9" fmla="*/ 8089 h 9270"/>
              <a:gd name="T10" fmla="*/ 5657 w 7200"/>
              <a:gd name="T11" fmla="*/ 8241 h 9270"/>
              <a:gd name="T12" fmla="*/ 6021 w 7200"/>
              <a:gd name="T13" fmla="*/ 8089 h 9270"/>
              <a:gd name="T14" fmla="*/ 6172 w 7200"/>
              <a:gd name="T15" fmla="*/ 7725 h 9270"/>
              <a:gd name="T16" fmla="*/ 6172 w 7200"/>
              <a:gd name="T17" fmla="*/ 1545 h 9270"/>
              <a:gd name="T18" fmla="*/ 6021 w 7200"/>
              <a:gd name="T19" fmla="*/ 1181 h 9270"/>
              <a:gd name="T20" fmla="*/ 5657 w 7200"/>
              <a:gd name="T21" fmla="*/ 1030 h 9270"/>
              <a:gd name="T22" fmla="*/ 1543 w 7200"/>
              <a:gd name="T23" fmla="*/ 1030 h 9270"/>
              <a:gd name="T24" fmla="*/ 1179 w 7200"/>
              <a:gd name="T25" fmla="*/ 1181 h 9270"/>
              <a:gd name="T26" fmla="*/ 1028 w 7200"/>
              <a:gd name="T27" fmla="*/ 1545 h 9270"/>
              <a:gd name="T28" fmla="*/ 1028 w 7200"/>
              <a:gd name="T29" fmla="*/ 7725 h 9270"/>
              <a:gd name="T30" fmla="*/ 1179 w 7200"/>
              <a:gd name="T31" fmla="*/ 8089 h 9270"/>
              <a:gd name="T32" fmla="*/ 1543 w 7200"/>
              <a:gd name="T33" fmla="*/ 8241 h 9270"/>
              <a:gd name="T34" fmla="*/ 1906 w 7200"/>
              <a:gd name="T35" fmla="*/ 8089 h 9270"/>
              <a:gd name="T36" fmla="*/ 2057 w 7200"/>
              <a:gd name="T37" fmla="*/ 7725 h 9270"/>
              <a:gd name="T38" fmla="*/ 2057 w 7200"/>
              <a:gd name="T39" fmla="*/ 1545 h 9270"/>
              <a:gd name="T40" fmla="*/ 1906 w 7200"/>
              <a:gd name="T41" fmla="*/ 1181 h 9270"/>
              <a:gd name="T42" fmla="*/ 1543 w 7200"/>
              <a:gd name="T43" fmla="*/ 1030 h 9270"/>
              <a:gd name="T44" fmla="*/ 1543 w 7200"/>
              <a:gd name="T45" fmla="*/ 0 h 9270"/>
              <a:gd name="T46" fmla="*/ 2634 w 7200"/>
              <a:gd name="T47" fmla="*/ 452 h 9270"/>
              <a:gd name="T48" fmla="*/ 3086 w 7200"/>
              <a:gd name="T49" fmla="*/ 1544 h 9270"/>
              <a:gd name="T50" fmla="*/ 3086 w 7200"/>
              <a:gd name="T51" fmla="*/ 7725 h 9270"/>
              <a:gd name="T52" fmla="*/ 2634 w 7200"/>
              <a:gd name="T53" fmla="*/ 8818 h 9270"/>
              <a:gd name="T54" fmla="*/ 1543 w 7200"/>
              <a:gd name="T55" fmla="*/ 9270 h 9270"/>
              <a:gd name="T56" fmla="*/ 452 w 7200"/>
              <a:gd name="T57" fmla="*/ 8818 h 9270"/>
              <a:gd name="T58" fmla="*/ 0 w 7200"/>
              <a:gd name="T59" fmla="*/ 7725 h 9270"/>
              <a:gd name="T60" fmla="*/ 0 w 7200"/>
              <a:gd name="T61" fmla="*/ 1544 h 9270"/>
              <a:gd name="T62" fmla="*/ 452 w 7200"/>
              <a:gd name="T63" fmla="*/ 452 h 9270"/>
              <a:gd name="T64" fmla="*/ 1543 w 7200"/>
              <a:gd name="T65" fmla="*/ 0 h 9270"/>
              <a:gd name="T66" fmla="*/ 5657 w 7200"/>
              <a:gd name="T67" fmla="*/ 0 h 9270"/>
              <a:gd name="T68" fmla="*/ 6748 w 7200"/>
              <a:gd name="T69" fmla="*/ 452 h 9270"/>
              <a:gd name="T70" fmla="*/ 7200 w 7200"/>
              <a:gd name="T71" fmla="*/ 1544 h 9270"/>
              <a:gd name="T72" fmla="*/ 7200 w 7200"/>
              <a:gd name="T73" fmla="*/ 7725 h 9270"/>
              <a:gd name="T74" fmla="*/ 6748 w 7200"/>
              <a:gd name="T75" fmla="*/ 8818 h 9270"/>
              <a:gd name="T76" fmla="*/ 5657 w 7200"/>
              <a:gd name="T77" fmla="*/ 9270 h 9270"/>
              <a:gd name="T78" fmla="*/ 4566 w 7200"/>
              <a:gd name="T79" fmla="*/ 8818 h 9270"/>
              <a:gd name="T80" fmla="*/ 4114 w 7200"/>
              <a:gd name="T81" fmla="*/ 7725 h 9270"/>
              <a:gd name="T82" fmla="*/ 4114 w 7200"/>
              <a:gd name="T83" fmla="*/ 1544 h 9270"/>
              <a:gd name="T84" fmla="*/ 4566 w 7200"/>
              <a:gd name="T85" fmla="*/ 452 h 9270"/>
              <a:gd name="T86" fmla="*/ 5657 w 7200"/>
              <a:gd name="T87" fmla="*/ 0 h 9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00" h="9270">
                <a:moveTo>
                  <a:pt x="5657" y="1030"/>
                </a:moveTo>
                <a:cubicBezTo>
                  <a:pt x="5515" y="1030"/>
                  <a:pt x="5394" y="1080"/>
                  <a:pt x="5294" y="1181"/>
                </a:cubicBezTo>
                <a:cubicBezTo>
                  <a:pt x="5193" y="1281"/>
                  <a:pt x="5143" y="1403"/>
                  <a:pt x="5143" y="1545"/>
                </a:cubicBezTo>
                <a:lnTo>
                  <a:pt x="5143" y="7725"/>
                </a:lnTo>
                <a:cubicBezTo>
                  <a:pt x="5143" y="7867"/>
                  <a:pt x="5193" y="7989"/>
                  <a:pt x="5294" y="8089"/>
                </a:cubicBezTo>
                <a:cubicBezTo>
                  <a:pt x="5394" y="8190"/>
                  <a:pt x="5515" y="8241"/>
                  <a:pt x="5657" y="8241"/>
                </a:cubicBezTo>
                <a:cubicBezTo>
                  <a:pt x="5799" y="8241"/>
                  <a:pt x="5921" y="8190"/>
                  <a:pt x="6021" y="8089"/>
                </a:cubicBezTo>
                <a:cubicBezTo>
                  <a:pt x="6122" y="7989"/>
                  <a:pt x="6172" y="7867"/>
                  <a:pt x="6172" y="7725"/>
                </a:cubicBezTo>
                <a:lnTo>
                  <a:pt x="6172" y="1545"/>
                </a:lnTo>
                <a:cubicBezTo>
                  <a:pt x="6172" y="1403"/>
                  <a:pt x="6122" y="1281"/>
                  <a:pt x="6021" y="1181"/>
                </a:cubicBezTo>
                <a:cubicBezTo>
                  <a:pt x="5921" y="1080"/>
                  <a:pt x="5799" y="1030"/>
                  <a:pt x="5657" y="1030"/>
                </a:cubicBezTo>
                <a:moveTo>
                  <a:pt x="1543" y="1030"/>
                </a:moveTo>
                <a:cubicBezTo>
                  <a:pt x="1401" y="1030"/>
                  <a:pt x="1280" y="1080"/>
                  <a:pt x="1179" y="1181"/>
                </a:cubicBezTo>
                <a:cubicBezTo>
                  <a:pt x="1078" y="1281"/>
                  <a:pt x="1028" y="1403"/>
                  <a:pt x="1028" y="1545"/>
                </a:cubicBezTo>
                <a:lnTo>
                  <a:pt x="1028" y="7725"/>
                </a:lnTo>
                <a:cubicBezTo>
                  <a:pt x="1028" y="7867"/>
                  <a:pt x="1078" y="7989"/>
                  <a:pt x="1179" y="8089"/>
                </a:cubicBezTo>
                <a:cubicBezTo>
                  <a:pt x="1280" y="8190"/>
                  <a:pt x="1401" y="8241"/>
                  <a:pt x="1543" y="8241"/>
                </a:cubicBezTo>
                <a:cubicBezTo>
                  <a:pt x="1685" y="8241"/>
                  <a:pt x="1806" y="8190"/>
                  <a:pt x="1906" y="8089"/>
                </a:cubicBezTo>
                <a:cubicBezTo>
                  <a:pt x="2007" y="7989"/>
                  <a:pt x="2057" y="7867"/>
                  <a:pt x="2057" y="7725"/>
                </a:cubicBezTo>
                <a:lnTo>
                  <a:pt x="2057" y="1545"/>
                </a:lnTo>
                <a:cubicBezTo>
                  <a:pt x="2057" y="1403"/>
                  <a:pt x="2007" y="1281"/>
                  <a:pt x="1906" y="1181"/>
                </a:cubicBezTo>
                <a:cubicBezTo>
                  <a:pt x="1806" y="1080"/>
                  <a:pt x="1685" y="1030"/>
                  <a:pt x="1543" y="1030"/>
                </a:cubicBezTo>
                <a:moveTo>
                  <a:pt x="1543" y="0"/>
                </a:moveTo>
                <a:cubicBezTo>
                  <a:pt x="1969" y="0"/>
                  <a:pt x="2332" y="150"/>
                  <a:pt x="2634" y="452"/>
                </a:cubicBezTo>
                <a:cubicBezTo>
                  <a:pt x="2935" y="754"/>
                  <a:pt x="3086" y="1118"/>
                  <a:pt x="3086" y="1544"/>
                </a:cubicBezTo>
                <a:lnTo>
                  <a:pt x="3086" y="7725"/>
                </a:lnTo>
                <a:cubicBezTo>
                  <a:pt x="3086" y="8150"/>
                  <a:pt x="2935" y="8516"/>
                  <a:pt x="2634" y="8818"/>
                </a:cubicBezTo>
                <a:cubicBezTo>
                  <a:pt x="2332" y="9119"/>
                  <a:pt x="1969" y="9270"/>
                  <a:pt x="1543" y="9270"/>
                </a:cubicBezTo>
                <a:cubicBezTo>
                  <a:pt x="1117" y="9270"/>
                  <a:pt x="753" y="9119"/>
                  <a:pt x="452" y="8818"/>
                </a:cubicBezTo>
                <a:cubicBezTo>
                  <a:pt x="150" y="8516"/>
                  <a:pt x="0" y="8150"/>
                  <a:pt x="0" y="7725"/>
                </a:cubicBezTo>
                <a:lnTo>
                  <a:pt x="0" y="1544"/>
                </a:lnTo>
                <a:cubicBezTo>
                  <a:pt x="0" y="1118"/>
                  <a:pt x="150" y="754"/>
                  <a:pt x="452" y="452"/>
                </a:cubicBezTo>
                <a:cubicBezTo>
                  <a:pt x="753" y="150"/>
                  <a:pt x="1117" y="0"/>
                  <a:pt x="1543" y="0"/>
                </a:cubicBezTo>
                <a:moveTo>
                  <a:pt x="5657" y="0"/>
                </a:moveTo>
                <a:cubicBezTo>
                  <a:pt x="6083" y="0"/>
                  <a:pt x="6447" y="150"/>
                  <a:pt x="6748" y="452"/>
                </a:cubicBezTo>
                <a:cubicBezTo>
                  <a:pt x="7050" y="754"/>
                  <a:pt x="7200" y="1118"/>
                  <a:pt x="7200" y="1544"/>
                </a:cubicBezTo>
                <a:lnTo>
                  <a:pt x="7200" y="7725"/>
                </a:lnTo>
                <a:cubicBezTo>
                  <a:pt x="7200" y="8150"/>
                  <a:pt x="7050" y="8516"/>
                  <a:pt x="6748" y="8818"/>
                </a:cubicBezTo>
                <a:cubicBezTo>
                  <a:pt x="6447" y="9119"/>
                  <a:pt x="6083" y="9270"/>
                  <a:pt x="5657" y="9270"/>
                </a:cubicBezTo>
                <a:cubicBezTo>
                  <a:pt x="5231" y="9270"/>
                  <a:pt x="4868" y="9119"/>
                  <a:pt x="4566" y="8818"/>
                </a:cubicBezTo>
                <a:cubicBezTo>
                  <a:pt x="4265" y="8516"/>
                  <a:pt x="4114" y="8150"/>
                  <a:pt x="4114" y="7725"/>
                </a:cubicBezTo>
                <a:lnTo>
                  <a:pt x="4114" y="1544"/>
                </a:lnTo>
                <a:cubicBezTo>
                  <a:pt x="4114" y="1118"/>
                  <a:pt x="4265" y="754"/>
                  <a:pt x="4566" y="452"/>
                </a:cubicBezTo>
                <a:cubicBezTo>
                  <a:pt x="4868" y="150"/>
                  <a:pt x="5231" y="0"/>
                  <a:pt x="5657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0" name="iconfont-11573-5485644"/>
          <p:cNvSpPr>
            <a:spLocks noChangeAspect="1"/>
          </p:cNvSpPr>
          <p:nvPr/>
        </p:nvSpPr>
        <p:spPr bwMode="auto">
          <a:xfrm>
            <a:off x="532110" y="2130262"/>
            <a:ext cx="364331" cy="345837"/>
          </a:xfrm>
          <a:custGeom>
            <a:avLst/>
            <a:gdLst>
              <a:gd name="T0" fmla="*/ 1466 w 10959"/>
              <a:gd name="T1" fmla="*/ 800 h 10400"/>
              <a:gd name="T2" fmla="*/ 4642 w 10959"/>
              <a:gd name="T3" fmla="*/ 4124 h 10400"/>
              <a:gd name="T4" fmla="*/ 4628 w 10959"/>
              <a:gd name="T5" fmla="*/ 4690 h 10400"/>
              <a:gd name="T6" fmla="*/ 4062 w 10959"/>
              <a:gd name="T7" fmla="*/ 4676 h 10400"/>
              <a:gd name="T8" fmla="*/ 242 w 10959"/>
              <a:gd name="T9" fmla="*/ 676 h 10400"/>
              <a:gd name="T10" fmla="*/ 530 w 10959"/>
              <a:gd name="T11" fmla="*/ 0 h 10400"/>
              <a:gd name="T12" fmla="*/ 10530 w 10959"/>
              <a:gd name="T13" fmla="*/ 0 h 10400"/>
              <a:gd name="T14" fmla="*/ 10896 w 10959"/>
              <a:gd name="T15" fmla="*/ 243 h 10400"/>
              <a:gd name="T16" fmla="*/ 10818 w 10959"/>
              <a:gd name="T17" fmla="*/ 676 h 10400"/>
              <a:gd name="T18" fmla="*/ 6998 w 10959"/>
              <a:gd name="T19" fmla="*/ 4676 h 10400"/>
              <a:gd name="T20" fmla="*/ 6432 w 10959"/>
              <a:gd name="T21" fmla="*/ 4690 h 10400"/>
              <a:gd name="T22" fmla="*/ 6418 w 10959"/>
              <a:gd name="T23" fmla="*/ 4124 h 10400"/>
              <a:gd name="T24" fmla="*/ 9594 w 10959"/>
              <a:gd name="T25" fmla="*/ 800 h 10400"/>
              <a:gd name="T26" fmla="*/ 1466 w 10959"/>
              <a:gd name="T27" fmla="*/ 800 h 10400"/>
              <a:gd name="T28" fmla="*/ 4130 w 10959"/>
              <a:gd name="T29" fmla="*/ 4400 h 10400"/>
              <a:gd name="T30" fmla="*/ 4530 w 10959"/>
              <a:gd name="T31" fmla="*/ 4000 h 10400"/>
              <a:gd name="T32" fmla="*/ 4930 w 10959"/>
              <a:gd name="T33" fmla="*/ 4400 h 10400"/>
              <a:gd name="T34" fmla="*/ 4930 w 10959"/>
              <a:gd name="T35" fmla="*/ 8400 h 10400"/>
              <a:gd name="T36" fmla="*/ 4530 w 10959"/>
              <a:gd name="T37" fmla="*/ 8800 h 10400"/>
              <a:gd name="T38" fmla="*/ 4130 w 10959"/>
              <a:gd name="T39" fmla="*/ 8400 h 10400"/>
              <a:gd name="T40" fmla="*/ 4130 w 10959"/>
              <a:gd name="T41" fmla="*/ 4400 h 10400"/>
              <a:gd name="T42" fmla="*/ 6530 w 10959"/>
              <a:gd name="T43" fmla="*/ 4400 h 10400"/>
              <a:gd name="T44" fmla="*/ 6930 w 10959"/>
              <a:gd name="T45" fmla="*/ 4000 h 10400"/>
              <a:gd name="T46" fmla="*/ 7330 w 10959"/>
              <a:gd name="T47" fmla="*/ 4400 h 10400"/>
              <a:gd name="T48" fmla="*/ 7330 w 10959"/>
              <a:gd name="T49" fmla="*/ 10000 h 10400"/>
              <a:gd name="T50" fmla="*/ 6930 w 10959"/>
              <a:gd name="T51" fmla="*/ 10400 h 10400"/>
              <a:gd name="T52" fmla="*/ 6530 w 10959"/>
              <a:gd name="T53" fmla="*/ 10000 h 10400"/>
              <a:gd name="T54" fmla="*/ 6530 w 10959"/>
              <a:gd name="T55" fmla="*/ 4400 h 10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959" h="10400">
                <a:moveTo>
                  <a:pt x="1466" y="800"/>
                </a:moveTo>
                <a:lnTo>
                  <a:pt x="4642" y="4124"/>
                </a:lnTo>
                <a:cubicBezTo>
                  <a:pt x="4794" y="4284"/>
                  <a:pt x="4788" y="4538"/>
                  <a:pt x="4628" y="4690"/>
                </a:cubicBezTo>
                <a:cubicBezTo>
                  <a:pt x="4468" y="4842"/>
                  <a:pt x="4214" y="4836"/>
                  <a:pt x="4062" y="4676"/>
                </a:cubicBezTo>
                <a:lnTo>
                  <a:pt x="242" y="676"/>
                </a:lnTo>
                <a:cubicBezTo>
                  <a:pt x="0" y="422"/>
                  <a:pt x="179" y="1"/>
                  <a:pt x="530" y="0"/>
                </a:cubicBezTo>
                <a:lnTo>
                  <a:pt x="10530" y="0"/>
                </a:lnTo>
                <a:cubicBezTo>
                  <a:pt x="10690" y="1"/>
                  <a:pt x="10834" y="96"/>
                  <a:pt x="10896" y="243"/>
                </a:cubicBezTo>
                <a:cubicBezTo>
                  <a:pt x="10959" y="390"/>
                  <a:pt x="10928" y="560"/>
                  <a:pt x="10818" y="676"/>
                </a:cubicBezTo>
                <a:lnTo>
                  <a:pt x="6998" y="4676"/>
                </a:lnTo>
                <a:cubicBezTo>
                  <a:pt x="6846" y="4836"/>
                  <a:pt x="6592" y="4842"/>
                  <a:pt x="6432" y="4690"/>
                </a:cubicBezTo>
                <a:cubicBezTo>
                  <a:pt x="6272" y="4538"/>
                  <a:pt x="6266" y="4284"/>
                  <a:pt x="6418" y="4124"/>
                </a:cubicBezTo>
                <a:lnTo>
                  <a:pt x="9594" y="800"/>
                </a:lnTo>
                <a:lnTo>
                  <a:pt x="1466" y="800"/>
                </a:lnTo>
                <a:close/>
                <a:moveTo>
                  <a:pt x="4130" y="4400"/>
                </a:moveTo>
                <a:cubicBezTo>
                  <a:pt x="4130" y="4179"/>
                  <a:pt x="4309" y="4000"/>
                  <a:pt x="4530" y="4000"/>
                </a:cubicBezTo>
                <a:cubicBezTo>
                  <a:pt x="4751" y="4000"/>
                  <a:pt x="4930" y="4179"/>
                  <a:pt x="4930" y="4400"/>
                </a:cubicBezTo>
                <a:lnTo>
                  <a:pt x="4930" y="8400"/>
                </a:lnTo>
                <a:cubicBezTo>
                  <a:pt x="4930" y="8621"/>
                  <a:pt x="4751" y="8800"/>
                  <a:pt x="4530" y="8800"/>
                </a:cubicBezTo>
                <a:cubicBezTo>
                  <a:pt x="4309" y="8800"/>
                  <a:pt x="4130" y="8621"/>
                  <a:pt x="4130" y="8400"/>
                </a:cubicBezTo>
                <a:lnTo>
                  <a:pt x="4130" y="4400"/>
                </a:lnTo>
                <a:close/>
                <a:moveTo>
                  <a:pt x="6530" y="4400"/>
                </a:moveTo>
                <a:cubicBezTo>
                  <a:pt x="6530" y="4179"/>
                  <a:pt x="6709" y="4000"/>
                  <a:pt x="6930" y="4000"/>
                </a:cubicBezTo>
                <a:cubicBezTo>
                  <a:pt x="7151" y="4000"/>
                  <a:pt x="7330" y="4179"/>
                  <a:pt x="7330" y="4400"/>
                </a:cubicBezTo>
                <a:lnTo>
                  <a:pt x="7330" y="10000"/>
                </a:lnTo>
                <a:cubicBezTo>
                  <a:pt x="7330" y="10221"/>
                  <a:pt x="7151" y="10400"/>
                  <a:pt x="6930" y="10400"/>
                </a:cubicBezTo>
                <a:cubicBezTo>
                  <a:pt x="6709" y="10400"/>
                  <a:pt x="6530" y="10221"/>
                  <a:pt x="6530" y="10000"/>
                </a:cubicBezTo>
                <a:lnTo>
                  <a:pt x="6530" y="4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1" name="the-sum-of-mathematical-symbol_43790"/>
          <p:cNvSpPr>
            <a:spLocks noChangeAspect="1"/>
          </p:cNvSpPr>
          <p:nvPr/>
        </p:nvSpPr>
        <p:spPr bwMode="auto">
          <a:xfrm>
            <a:off x="3437394" y="4607742"/>
            <a:ext cx="299878" cy="318174"/>
          </a:xfrm>
          <a:custGeom>
            <a:avLst/>
            <a:gdLst>
              <a:gd name="T0" fmla="*/ 15 w 1437"/>
              <a:gd name="T1" fmla="*/ 1467 h 1527"/>
              <a:gd name="T2" fmla="*/ 105 w 1437"/>
              <a:gd name="T3" fmla="*/ 1527 h 1527"/>
              <a:gd name="T4" fmla="*/ 1339 w 1437"/>
              <a:gd name="T5" fmla="*/ 1527 h 1527"/>
              <a:gd name="T6" fmla="*/ 1437 w 1437"/>
              <a:gd name="T7" fmla="*/ 1429 h 1527"/>
              <a:gd name="T8" fmla="*/ 1437 w 1437"/>
              <a:gd name="T9" fmla="*/ 1137 h 1527"/>
              <a:gd name="T10" fmla="*/ 1339 w 1437"/>
              <a:gd name="T11" fmla="*/ 1039 h 1527"/>
              <a:gd name="T12" fmla="*/ 1242 w 1437"/>
              <a:gd name="T13" fmla="*/ 1137 h 1527"/>
              <a:gd name="T14" fmla="*/ 1242 w 1437"/>
              <a:gd name="T15" fmla="*/ 1332 h 1527"/>
              <a:gd name="T16" fmla="*/ 339 w 1437"/>
              <a:gd name="T17" fmla="*/ 1332 h 1527"/>
              <a:gd name="T18" fmla="*/ 786 w 1437"/>
              <a:gd name="T19" fmla="*/ 882 h 1527"/>
              <a:gd name="T20" fmla="*/ 791 w 1437"/>
              <a:gd name="T21" fmla="*/ 750 h 1527"/>
              <a:gd name="T22" fmla="*/ 316 w 1437"/>
              <a:gd name="T23" fmla="*/ 195 h 1527"/>
              <a:gd name="T24" fmla="*/ 1242 w 1437"/>
              <a:gd name="T25" fmla="*/ 195 h 1527"/>
              <a:gd name="T26" fmla="*/ 1242 w 1437"/>
              <a:gd name="T27" fmla="*/ 260 h 1527"/>
              <a:gd name="T28" fmla="*/ 1339 w 1437"/>
              <a:gd name="T29" fmla="*/ 357 h 1527"/>
              <a:gd name="T30" fmla="*/ 1437 w 1437"/>
              <a:gd name="T31" fmla="*/ 260 h 1527"/>
              <a:gd name="T32" fmla="*/ 1437 w 1437"/>
              <a:gd name="T33" fmla="*/ 97 h 1527"/>
              <a:gd name="T34" fmla="*/ 1339 w 1437"/>
              <a:gd name="T35" fmla="*/ 0 h 1527"/>
              <a:gd name="T36" fmla="*/ 105 w 1437"/>
              <a:gd name="T37" fmla="*/ 0 h 1527"/>
              <a:gd name="T38" fmla="*/ 17 w 1437"/>
              <a:gd name="T39" fmla="*/ 57 h 1527"/>
              <a:gd name="T40" fmla="*/ 31 w 1437"/>
              <a:gd name="T41" fmla="*/ 161 h 1527"/>
              <a:gd name="T42" fmla="*/ 584 w 1437"/>
              <a:gd name="T43" fmla="*/ 809 h 1527"/>
              <a:gd name="T44" fmla="*/ 36 w 1437"/>
              <a:gd name="T45" fmla="*/ 1361 h 1527"/>
              <a:gd name="T46" fmla="*/ 15 w 1437"/>
              <a:gd name="T47" fmla="*/ 1467 h 1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37" h="1527">
                <a:moveTo>
                  <a:pt x="15" y="1467"/>
                </a:moveTo>
                <a:cubicBezTo>
                  <a:pt x="30" y="1503"/>
                  <a:pt x="66" y="1527"/>
                  <a:pt x="105" y="1527"/>
                </a:cubicBezTo>
                <a:lnTo>
                  <a:pt x="1339" y="1527"/>
                </a:lnTo>
                <a:cubicBezTo>
                  <a:pt x="1393" y="1527"/>
                  <a:pt x="1437" y="1483"/>
                  <a:pt x="1437" y="1429"/>
                </a:cubicBezTo>
                <a:lnTo>
                  <a:pt x="1437" y="1137"/>
                </a:lnTo>
                <a:cubicBezTo>
                  <a:pt x="1437" y="1083"/>
                  <a:pt x="1393" y="1039"/>
                  <a:pt x="1339" y="1039"/>
                </a:cubicBezTo>
                <a:cubicBezTo>
                  <a:pt x="1286" y="1039"/>
                  <a:pt x="1242" y="1083"/>
                  <a:pt x="1242" y="1137"/>
                </a:cubicBezTo>
                <a:lnTo>
                  <a:pt x="1242" y="1332"/>
                </a:lnTo>
                <a:lnTo>
                  <a:pt x="339" y="1332"/>
                </a:lnTo>
                <a:lnTo>
                  <a:pt x="786" y="882"/>
                </a:lnTo>
                <a:cubicBezTo>
                  <a:pt x="821" y="846"/>
                  <a:pt x="824" y="789"/>
                  <a:pt x="791" y="750"/>
                </a:cubicBezTo>
                <a:lnTo>
                  <a:pt x="316" y="195"/>
                </a:lnTo>
                <a:lnTo>
                  <a:pt x="1242" y="195"/>
                </a:lnTo>
                <a:lnTo>
                  <a:pt x="1242" y="260"/>
                </a:lnTo>
                <a:cubicBezTo>
                  <a:pt x="1242" y="314"/>
                  <a:pt x="1286" y="357"/>
                  <a:pt x="1339" y="357"/>
                </a:cubicBezTo>
                <a:cubicBezTo>
                  <a:pt x="1393" y="357"/>
                  <a:pt x="1437" y="314"/>
                  <a:pt x="1437" y="260"/>
                </a:cubicBezTo>
                <a:lnTo>
                  <a:pt x="1437" y="97"/>
                </a:lnTo>
                <a:cubicBezTo>
                  <a:pt x="1437" y="44"/>
                  <a:pt x="1393" y="0"/>
                  <a:pt x="1339" y="0"/>
                </a:cubicBezTo>
                <a:lnTo>
                  <a:pt x="105" y="0"/>
                </a:lnTo>
                <a:cubicBezTo>
                  <a:pt x="67" y="0"/>
                  <a:pt x="33" y="22"/>
                  <a:pt x="17" y="57"/>
                </a:cubicBezTo>
                <a:cubicBezTo>
                  <a:pt x="1" y="91"/>
                  <a:pt x="6" y="132"/>
                  <a:pt x="31" y="161"/>
                </a:cubicBezTo>
                <a:lnTo>
                  <a:pt x="584" y="809"/>
                </a:lnTo>
                <a:lnTo>
                  <a:pt x="36" y="1361"/>
                </a:lnTo>
                <a:cubicBezTo>
                  <a:pt x="8" y="1388"/>
                  <a:pt x="0" y="1430"/>
                  <a:pt x="15" y="14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2" name="文本框 31"/>
          <p:cNvSpPr txBox="1"/>
          <p:nvPr/>
        </p:nvSpPr>
        <p:spPr>
          <a:xfrm>
            <a:off x="412016" y="519437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en-US" altLang="zh-CN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842996" y="519437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分数</a:t>
            </a:r>
            <a:r>
              <a:rPr lang="en-US" altLang="zh-CN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28" name="iconfont-1122-840613"/>
          <p:cNvSpPr>
            <a:spLocks noChangeAspect="1"/>
          </p:cNvSpPr>
          <p:nvPr/>
        </p:nvSpPr>
        <p:spPr bwMode="auto">
          <a:xfrm>
            <a:off x="4477648" y="3927512"/>
            <a:ext cx="929968" cy="929968"/>
          </a:xfrm>
          <a:custGeom>
            <a:avLst/>
            <a:gdLst>
              <a:gd name="T0" fmla="*/ 5096 w 10942"/>
              <a:gd name="T1" fmla="*/ 9044 h 10942"/>
              <a:gd name="T2" fmla="*/ 8344 w 10942"/>
              <a:gd name="T3" fmla="*/ 5796 h 10942"/>
              <a:gd name="T4" fmla="*/ 8344 w 10942"/>
              <a:gd name="T5" fmla="*/ 5146 h 10942"/>
              <a:gd name="T6" fmla="*/ 5096 w 10942"/>
              <a:gd name="T7" fmla="*/ 1898 h 10942"/>
              <a:gd name="T8" fmla="*/ 4797 w 10942"/>
              <a:gd name="T9" fmla="*/ 1774 h 10942"/>
              <a:gd name="T10" fmla="*/ 4472 w 10942"/>
              <a:gd name="T11" fmla="*/ 1898 h 10942"/>
              <a:gd name="T12" fmla="*/ 3747 w 10942"/>
              <a:gd name="T13" fmla="*/ 2648 h 10942"/>
              <a:gd name="T14" fmla="*/ 3597 w 10942"/>
              <a:gd name="T15" fmla="*/ 2948 h 10942"/>
              <a:gd name="T16" fmla="*/ 3747 w 10942"/>
              <a:gd name="T17" fmla="*/ 3272 h 10942"/>
              <a:gd name="T18" fmla="*/ 5921 w 10942"/>
              <a:gd name="T19" fmla="*/ 5471 h 10942"/>
              <a:gd name="T20" fmla="*/ 3747 w 10942"/>
              <a:gd name="T21" fmla="*/ 7669 h 10942"/>
              <a:gd name="T22" fmla="*/ 3597 w 10942"/>
              <a:gd name="T23" fmla="*/ 7994 h 10942"/>
              <a:gd name="T24" fmla="*/ 3747 w 10942"/>
              <a:gd name="T25" fmla="*/ 8294 h 10942"/>
              <a:gd name="T26" fmla="*/ 4472 w 10942"/>
              <a:gd name="T27" fmla="*/ 9044 h 10942"/>
              <a:gd name="T28" fmla="*/ 4797 w 10942"/>
              <a:gd name="T29" fmla="*/ 9168 h 10942"/>
              <a:gd name="T30" fmla="*/ 5096 w 10942"/>
              <a:gd name="T31" fmla="*/ 9044 h 10942"/>
              <a:gd name="T32" fmla="*/ 10218 w 10942"/>
              <a:gd name="T33" fmla="*/ 8219 h 10942"/>
              <a:gd name="T34" fmla="*/ 8219 w 10942"/>
              <a:gd name="T35" fmla="*/ 10218 h 10942"/>
              <a:gd name="T36" fmla="*/ 5471 w 10942"/>
              <a:gd name="T37" fmla="*/ 10942 h 10942"/>
              <a:gd name="T38" fmla="*/ 2723 w 10942"/>
              <a:gd name="T39" fmla="*/ 10218 h 10942"/>
              <a:gd name="T40" fmla="*/ 724 w 10942"/>
              <a:gd name="T41" fmla="*/ 8219 h 10942"/>
              <a:gd name="T42" fmla="*/ 0 w 10942"/>
              <a:gd name="T43" fmla="*/ 5471 h 10942"/>
              <a:gd name="T44" fmla="*/ 724 w 10942"/>
              <a:gd name="T45" fmla="*/ 2723 h 10942"/>
              <a:gd name="T46" fmla="*/ 2723 w 10942"/>
              <a:gd name="T47" fmla="*/ 724 h 10942"/>
              <a:gd name="T48" fmla="*/ 5471 w 10942"/>
              <a:gd name="T49" fmla="*/ 0 h 10942"/>
              <a:gd name="T50" fmla="*/ 8219 w 10942"/>
              <a:gd name="T51" fmla="*/ 724 h 10942"/>
              <a:gd name="T52" fmla="*/ 10218 w 10942"/>
              <a:gd name="T53" fmla="*/ 2723 h 10942"/>
              <a:gd name="T54" fmla="*/ 10942 w 10942"/>
              <a:gd name="T55" fmla="*/ 5471 h 10942"/>
              <a:gd name="T56" fmla="*/ 10218 w 10942"/>
              <a:gd name="T57" fmla="*/ 8219 h 10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942" h="10942">
                <a:moveTo>
                  <a:pt x="5096" y="9044"/>
                </a:moveTo>
                <a:lnTo>
                  <a:pt x="8344" y="5796"/>
                </a:lnTo>
                <a:cubicBezTo>
                  <a:pt x="8544" y="5596"/>
                  <a:pt x="8544" y="5346"/>
                  <a:pt x="8344" y="5146"/>
                </a:cubicBezTo>
                <a:lnTo>
                  <a:pt x="5096" y="1898"/>
                </a:lnTo>
                <a:cubicBezTo>
                  <a:pt x="5021" y="1823"/>
                  <a:pt x="4921" y="1774"/>
                  <a:pt x="4797" y="1774"/>
                </a:cubicBezTo>
                <a:cubicBezTo>
                  <a:pt x="4672" y="1774"/>
                  <a:pt x="4547" y="1823"/>
                  <a:pt x="4472" y="1898"/>
                </a:cubicBezTo>
                <a:lnTo>
                  <a:pt x="3747" y="2648"/>
                </a:lnTo>
                <a:cubicBezTo>
                  <a:pt x="3647" y="2723"/>
                  <a:pt x="3597" y="2823"/>
                  <a:pt x="3597" y="2948"/>
                </a:cubicBezTo>
                <a:cubicBezTo>
                  <a:pt x="3597" y="3098"/>
                  <a:pt x="3647" y="3198"/>
                  <a:pt x="3747" y="3272"/>
                </a:cubicBezTo>
                <a:lnTo>
                  <a:pt x="5921" y="5471"/>
                </a:lnTo>
                <a:lnTo>
                  <a:pt x="3747" y="7669"/>
                </a:lnTo>
                <a:cubicBezTo>
                  <a:pt x="3647" y="7744"/>
                  <a:pt x="3597" y="7844"/>
                  <a:pt x="3597" y="7994"/>
                </a:cubicBezTo>
                <a:cubicBezTo>
                  <a:pt x="3597" y="8119"/>
                  <a:pt x="3647" y="8219"/>
                  <a:pt x="3747" y="8294"/>
                </a:cubicBezTo>
                <a:lnTo>
                  <a:pt x="4472" y="9044"/>
                </a:lnTo>
                <a:cubicBezTo>
                  <a:pt x="4547" y="9119"/>
                  <a:pt x="4672" y="9168"/>
                  <a:pt x="4797" y="9168"/>
                </a:cubicBezTo>
                <a:cubicBezTo>
                  <a:pt x="4921" y="9168"/>
                  <a:pt x="5021" y="9119"/>
                  <a:pt x="5096" y="9044"/>
                </a:cubicBezTo>
                <a:close/>
                <a:moveTo>
                  <a:pt x="10218" y="8219"/>
                </a:moveTo>
                <a:cubicBezTo>
                  <a:pt x="9718" y="9044"/>
                  <a:pt x="9044" y="9718"/>
                  <a:pt x="8219" y="10218"/>
                </a:cubicBezTo>
                <a:cubicBezTo>
                  <a:pt x="7420" y="10692"/>
                  <a:pt x="6495" y="10942"/>
                  <a:pt x="5471" y="10942"/>
                </a:cubicBezTo>
                <a:cubicBezTo>
                  <a:pt x="4447" y="10942"/>
                  <a:pt x="3522" y="10692"/>
                  <a:pt x="2723" y="10218"/>
                </a:cubicBezTo>
                <a:cubicBezTo>
                  <a:pt x="1898" y="9718"/>
                  <a:pt x="1224" y="9044"/>
                  <a:pt x="724" y="8219"/>
                </a:cubicBezTo>
                <a:cubicBezTo>
                  <a:pt x="250" y="7420"/>
                  <a:pt x="0" y="6495"/>
                  <a:pt x="0" y="5471"/>
                </a:cubicBezTo>
                <a:cubicBezTo>
                  <a:pt x="0" y="4447"/>
                  <a:pt x="250" y="3522"/>
                  <a:pt x="724" y="2723"/>
                </a:cubicBezTo>
                <a:cubicBezTo>
                  <a:pt x="1224" y="1898"/>
                  <a:pt x="1898" y="1224"/>
                  <a:pt x="2723" y="724"/>
                </a:cubicBezTo>
                <a:cubicBezTo>
                  <a:pt x="3522" y="250"/>
                  <a:pt x="4447" y="0"/>
                  <a:pt x="5471" y="0"/>
                </a:cubicBezTo>
                <a:cubicBezTo>
                  <a:pt x="6495" y="0"/>
                  <a:pt x="7420" y="250"/>
                  <a:pt x="8219" y="724"/>
                </a:cubicBezTo>
                <a:cubicBezTo>
                  <a:pt x="9044" y="1224"/>
                  <a:pt x="9718" y="1898"/>
                  <a:pt x="10218" y="2723"/>
                </a:cubicBezTo>
                <a:cubicBezTo>
                  <a:pt x="10692" y="3522"/>
                  <a:pt x="10942" y="4447"/>
                  <a:pt x="10942" y="5471"/>
                </a:cubicBezTo>
                <a:cubicBezTo>
                  <a:pt x="10942" y="6495"/>
                  <a:pt x="10692" y="7420"/>
                  <a:pt x="10218" y="821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</p:sp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076484"/>
              </p:ext>
            </p:extLst>
          </p:nvPr>
        </p:nvGraphicFramePr>
        <p:xfrm>
          <a:off x="5618187" y="2567781"/>
          <a:ext cx="6454992" cy="384851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875603">
                  <a:extLst>
                    <a:ext uri="{9D8B030D-6E8A-4147-A177-3AD203B41FA5}">
                      <a16:colId xmlns:a16="http://schemas.microsoft.com/office/drawing/2014/main" val="3676119740"/>
                    </a:ext>
                  </a:extLst>
                </a:gridCol>
                <a:gridCol w="991891">
                  <a:extLst>
                    <a:ext uri="{9D8B030D-6E8A-4147-A177-3AD203B41FA5}">
                      <a16:colId xmlns:a16="http://schemas.microsoft.com/office/drawing/2014/main" val="2256404453"/>
                    </a:ext>
                  </a:extLst>
                </a:gridCol>
                <a:gridCol w="1193370">
                  <a:extLst>
                    <a:ext uri="{9D8B030D-6E8A-4147-A177-3AD203B41FA5}">
                      <a16:colId xmlns:a16="http://schemas.microsoft.com/office/drawing/2014/main" val="2789449256"/>
                    </a:ext>
                  </a:extLst>
                </a:gridCol>
                <a:gridCol w="1627322">
                  <a:extLst>
                    <a:ext uri="{9D8B030D-6E8A-4147-A177-3AD203B41FA5}">
                      <a16:colId xmlns:a16="http://schemas.microsoft.com/office/drawing/2014/main" val="369576391"/>
                    </a:ext>
                  </a:extLst>
                </a:gridCol>
                <a:gridCol w="1038386">
                  <a:extLst>
                    <a:ext uri="{9D8B030D-6E8A-4147-A177-3AD203B41FA5}">
                      <a16:colId xmlns:a16="http://schemas.microsoft.com/office/drawing/2014/main" val="1886310871"/>
                    </a:ext>
                  </a:extLst>
                </a:gridCol>
                <a:gridCol w="728420">
                  <a:extLst>
                    <a:ext uri="{9D8B030D-6E8A-4147-A177-3AD203B41FA5}">
                      <a16:colId xmlns:a16="http://schemas.microsoft.com/office/drawing/2014/main" val="3669297215"/>
                    </a:ext>
                  </a:extLst>
                </a:gridCol>
              </a:tblGrid>
              <a:tr h="9648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Sum:score</a:t>
                      </a:r>
                      <a:endParaRPr lang="en-US" sz="1600" b="1" dirty="0"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English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foreign language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mathematics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science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  <a:endParaRPr lang="en-US" sz="1600" b="1" dirty="0"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487902"/>
                  </a:ext>
                </a:extLst>
              </a:tr>
              <a:tr h="72091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Alex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637179"/>
                  </a:ext>
                </a:extLst>
              </a:tr>
              <a:tr h="72091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052161"/>
                  </a:ext>
                </a:extLst>
              </a:tr>
              <a:tr h="72091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114291"/>
                  </a:ext>
                </a:extLst>
              </a:tr>
              <a:tr h="72091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1687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9482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8783493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数据透视表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75303" y="112858"/>
            <a:ext cx="843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IV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69772" y="796423"/>
            <a:ext cx="4306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</a:t>
            </a:r>
            <a:endParaRPr lang="zh-CN" altLang="en-US" sz="3200" dirty="0"/>
          </a:p>
        </p:txBody>
      </p:sp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761282"/>
              </p:ext>
            </p:extLst>
          </p:nvPr>
        </p:nvGraphicFramePr>
        <p:xfrm>
          <a:off x="2581570" y="2505118"/>
          <a:ext cx="7082723" cy="415354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60753">
                  <a:extLst>
                    <a:ext uri="{9D8B030D-6E8A-4147-A177-3AD203B41FA5}">
                      <a16:colId xmlns:a16="http://schemas.microsoft.com/office/drawing/2014/main" val="3676119740"/>
                    </a:ext>
                  </a:extLst>
                </a:gridCol>
                <a:gridCol w="1088349">
                  <a:extLst>
                    <a:ext uri="{9D8B030D-6E8A-4147-A177-3AD203B41FA5}">
                      <a16:colId xmlns:a16="http://schemas.microsoft.com/office/drawing/2014/main" val="2256404453"/>
                    </a:ext>
                  </a:extLst>
                </a:gridCol>
                <a:gridCol w="1309422">
                  <a:extLst>
                    <a:ext uri="{9D8B030D-6E8A-4147-A177-3AD203B41FA5}">
                      <a16:colId xmlns:a16="http://schemas.microsoft.com/office/drawing/2014/main" val="2789449256"/>
                    </a:ext>
                  </a:extLst>
                </a:gridCol>
                <a:gridCol w="1785575">
                  <a:extLst>
                    <a:ext uri="{9D8B030D-6E8A-4147-A177-3AD203B41FA5}">
                      <a16:colId xmlns:a16="http://schemas.microsoft.com/office/drawing/2014/main" val="369576391"/>
                    </a:ext>
                  </a:extLst>
                </a:gridCol>
                <a:gridCol w="1139366">
                  <a:extLst>
                    <a:ext uri="{9D8B030D-6E8A-4147-A177-3AD203B41FA5}">
                      <a16:colId xmlns:a16="http://schemas.microsoft.com/office/drawing/2014/main" val="1886310871"/>
                    </a:ext>
                  </a:extLst>
                </a:gridCol>
                <a:gridCol w="799258">
                  <a:extLst>
                    <a:ext uri="{9D8B030D-6E8A-4147-A177-3AD203B41FA5}">
                      <a16:colId xmlns:a16="http://schemas.microsoft.com/office/drawing/2014/main" val="3669297215"/>
                    </a:ext>
                  </a:extLst>
                </a:gridCol>
              </a:tblGrid>
              <a:tr h="104134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Sum:score</a:t>
                      </a:r>
                      <a:endParaRPr lang="en-US" sz="1600" b="1" dirty="0"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English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foreign language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mathematics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science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  <a:endParaRPr lang="en-US" sz="1600" b="1" dirty="0"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487902"/>
                  </a:ext>
                </a:extLst>
              </a:tr>
              <a:tr h="77804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Alex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637179"/>
                  </a:ext>
                </a:extLst>
              </a:tr>
              <a:tr h="77804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052161"/>
                  </a:ext>
                </a:extLst>
              </a:tr>
              <a:tr h="77804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114291"/>
                  </a:ext>
                </a:extLst>
              </a:tr>
              <a:tr h="77804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1687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94826"/>
                  </a:ext>
                </a:extLst>
              </a:tr>
            </a:tbl>
          </a:graphicData>
        </a:graphic>
      </p:graphicFrame>
      <p:sp>
        <p:nvSpPr>
          <p:cNvPr id="37" name="文本框 36"/>
          <p:cNvSpPr txBox="1"/>
          <p:nvPr/>
        </p:nvSpPr>
        <p:spPr>
          <a:xfrm>
            <a:off x="9578378" y="438707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en-US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38" name="矩形 37"/>
          <p:cNvSpPr/>
          <p:nvPr/>
        </p:nvSpPr>
        <p:spPr>
          <a:xfrm>
            <a:off x="8858383" y="3558999"/>
            <a:ext cx="805910" cy="2293752"/>
          </a:xfrm>
          <a:prstGeom prst="rect">
            <a:avLst/>
          </a:prstGeom>
          <a:solidFill>
            <a:srgbClr val="2D7FF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 rot="16200000">
            <a:off x="5788430" y="3588703"/>
            <a:ext cx="805909" cy="5334003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241037" y="596331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科目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40" name="矩形 39"/>
          <p:cNvSpPr/>
          <p:nvPr/>
        </p:nvSpPr>
        <p:spPr>
          <a:xfrm rot="16200000">
            <a:off x="5074208" y="2038872"/>
            <a:ext cx="2293748" cy="5334003"/>
          </a:xfrm>
          <a:prstGeom prst="rect">
            <a:avLst/>
          </a:prstGeom>
          <a:solidFill>
            <a:schemeClr val="accent6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274074" y="4413485"/>
            <a:ext cx="3894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】+ 【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科目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42" name="矩形 41"/>
          <p:cNvSpPr/>
          <p:nvPr/>
        </p:nvSpPr>
        <p:spPr>
          <a:xfrm rot="16200000">
            <a:off x="8858385" y="5852748"/>
            <a:ext cx="805910" cy="805913"/>
          </a:xfrm>
          <a:prstGeom prst="rect">
            <a:avLst/>
          </a:prstGeom>
          <a:solidFill>
            <a:srgbClr val="FFFF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9545122" y="598303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整体合计</a:t>
            </a:r>
            <a:r>
              <a:rPr lang="en-US" altLang="zh-CN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4029568" y="1397571"/>
            <a:ext cx="41867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生成了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种数据组合，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组合与维度数量相关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577141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36883" y="1228989"/>
            <a:ext cx="11249527" cy="5122139"/>
          </a:xfrm>
          <a:prstGeom prst="rect">
            <a:avLst/>
          </a:prstGeom>
          <a:solidFill>
            <a:srgbClr val="4C5A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078970" y="43009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数据透视表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3366" y="153233"/>
            <a:ext cx="591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56"/>
          <a:stretch/>
        </p:blipFill>
        <p:spPr>
          <a:xfrm>
            <a:off x="497666" y="915201"/>
            <a:ext cx="6300175" cy="583451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72541" y="6136101"/>
            <a:ext cx="1550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 班级 性别 科目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372850" y="1342968"/>
            <a:ext cx="6213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个维度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】【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】【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性别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】【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20721" y="2053915"/>
            <a:ext cx="2717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种组合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8230333" y="2546692"/>
                <a:ext cx="3516860" cy="30623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199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99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zh-CN" altLang="en-US" sz="199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sz="199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333" y="2546692"/>
                <a:ext cx="3516860" cy="30623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7811017" y="5393960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多维数据立方体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218522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4246534" y="2162861"/>
            <a:ext cx="6752443" cy="3612289"/>
          </a:xfrm>
          <a:prstGeom prst="roundRect">
            <a:avLst>
              <a:gd name="adj" fmla="val 9529"/>
            </a:avLst>
          </a:prstGeom>
          <a:solidFill>
            <a:srgbClr val="4C5A6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125660" y="140832"/>
            <a:ext cx="38779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2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分享总结</a:t>
            </a:r>
          </a:p>
        </p:txBody>
      </p:sp>
      <p:sp>
        <p:nvSpPr>
          <p:cNvPr id="11" name="五边形 10"/>
          <p:cNvSpPr/>
          <p:nvPr/>
        </p:nvSpPr>
        <p:spPr>
          <a:xfrm>
            <a:off x="4246533" y="1357362"/>
            <a:ext cx="3757111" cy="455939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246534" y="1389798"/>
            <a:ext cx="3502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rgbClr val="3D4B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非常感谢各位耐心的聆听</a:t>
            </a:r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259633477"/>
              </p:ext>
            </p:extLst>
          </p:nvPr>
        </p:nvGraphicFramePr>
        <p:xfrm>
          <a:off x="-653602" y="1569872"/>
          <a:ext cx="7197396" cy="4798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5554922" y="3290107"/>
            <a:ext cx="509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  <a:uFill>
                  <a:solidFill>
                    <a:srgbClr val="0563C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https://github.com/mengshukeji/Luckysheet</a:t>
            </a:r>
          </a:p>
        </p:txBody>
      </p:sp>
      <p:sp>
        <p:nvSpPr>
          <p:cNvPr id="15" name="矩形 14"/>
          <p:cNvSpPr/>
          <p:nvPr/>
        </p:nvSpPr>
        <p:spPr>
          <a:xfrm>
            <a:off x="5210213" y="2640295"/>
            <a:ext cx="57887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仓库请搜索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LuckySheet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5899420" y="4169233"/>
            <a:ext cx="4208447" cy="1131376"/>
          </a:xfrm>
          <a:prstGeom prst="roundRect">
            <a:avLst>
              <a:gd name="adj" fmla="val 19407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8573534" y="4169233"/>
            <a:ext cx="0" cy="113137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845211" y="4319422"/>
            <a:ext cx="99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3D4B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2K</a:t>
            </a:r>
            <a:endParaRPr lang="zh-CN" altLang="en-US" sz="4800" b="1" dirty="0">
              <a:solidFill>
                <a:srgbClr val="3D4B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iconfont-10889-5226923"/>
          <p:cNvSpPr>
            <a:spLocks noChangeAspect="1"/>
          </p:cNvSpPr>
          <p:nvPr/>
        </p:nvSpPr>
        <p:spPr bwMode="auto">
          <a:xfrm>
            <a:off x="6118687" y="4384987"/>
            <a:ext cx="715254" cy="670991"/>
          </a:xfrm>
          <a:custGeom>
            <a:avLst/>
            <a:gdLst>
              <a:gd name="T0" fmla="*/ 8262 w 11007"/>
              <a:gd name="T1" fmla="*/ 10321 h 10327"/>
              <a:gd name="T2" fmla="*/ 7810 w 11007"/>
              <a:gd name="T3" fmla="*/ 10210 h 10327"/>
              <a:gd name="T4" fmla="*/ 5510 w 11007"/>
              <a:gd name="T5" fmla="*/ 9004 h 10327"/>
              <a:gd name="T6" fmla="*/ 3215 w 11007"/>
              <a:gd name="T7" fmla="*/ 10216 h 10327"/>
              <a:gd name="T8" fmla="*/ 2758 w 11007"/>
              <a:gd name="T9" fmla="*/ 10327 h 10327"/>
              <a:gd name="T10" fmla="*/ 2220 w 11007"/>
              <a:gd name="T11" fmla="*/ 10166 h 10327"/>
              <a:gd name="T12" fmla="*/ 1830 w 11007"/>
              <a:gd name="T13" fmla="*/ 9270 h 10327"/>
              <a:gd name="T14" fmla="*/ 2275 w 11007"/>
              <a:gd name="T15" fmla="*/ 6654 h 10327"/>
              <a:gd name="T16" fmla="*/ 340 w 11007"/>
              <a:gd name="T17" fmla="*/ 4761 h 10327"/>
              <a:gd name="T18" fmla="*/ 117 w 11007"/>
              <a:gd name="T19" fmla="*/ 3834 h 10327"/>
              <a:gd name="T20" fmla="*/ 872 w 11007"/>
              <a:gd name="T21" fmla="*/ 3228 h 10327"/>
              <a:gd name="T22" fmla="*/ 3506 w 11007"/>
              <a:gd name="T23" fmla="*/ 2844 h 10327"/>
              <a:gd name="T24" fmla="*/ 4650 w 11007"/>
              <a:gd name="T25" fmla="*/ 519 h 10327"/>
              <a:gd name="T26" fmla="*/ 5504 w 11007"/>
              <a:gd name="T27" fmla="*/ 0 h 10327"/>
              <a:gd name="T28" fmla="*/ 6357 w 11007"/>
              <a:gd name="T29" fmla="*/ 519 h 10327"/>
              <a:gd name="T30" fmla="*/ 7501 w 11007"/>
              <a:gd name="T31" fmla="*/ 2844 h 10327"/>
              <a:gd name="T32" fmla="*/ 10135 w 11007"/>
              <a:gd name="T33" fmla="*/ 3228 h 10327"/>
              <a:gd name="T34" fmla="*/ 10890 w 11007"/>
              <a:gd name="T35" fmla="*/ 3834 h 10327"/>
              <a:gd name="T36" fmla="*/ 10667 w 11007"/>
              <a:gd name="T37" fmla="*/ 4768 h 10327"/>
              <a:gd name="T38" fmla="*/ 8732 w 11007"/>
              <a:gd name="T39" fmla="*/ 6654 h 10327"/>
              <a:gd name="T40" fmla="*/ 9177 w 11007"/>
              <a:gd name="T41" fmla="*/ 9270 h 10327"/>
              <a:gd name="T42" fmla="*/ 8787 w 11007"/>
              <a:gd name="T43" fmla="*/ 10166 h 10327"/>
              <a:gd name="T44" fmla="*/ 8262 w 11007"/>
              <a:gd name="T45" fmla="*/ 10321 h 10327"/>
              <a:gd name="T46" fmla="*/ 5510 w 11007"/>
              <a:gd name="T47" fmla="*/ 8132 h 10327"/>
              <a:gd name="T48" fmla="*/ 5825 w 11007"/>
              <a:gd name="T49" fmla="*/ 8206 h 10327"/>
              <a:gd name="T50" fmla="*/ 8212 w 11007"/>
              <a:gd name="T51" fmla="*/ 9461 h 10327"/>
              <a:gd name="T52" fmla="*/ 8262 w 11007"/>
              <a:gd name="T53" fmla="*/ 9474 h 10327"/>
              <a:gd name="T54" fmla="*/ 8324 w 11007"/>
              <a:gd name="T55" fmla="*/ 9455 h 10327"/>
              <a:gd name="T56" fmla="*/ 8354 w 11007"/>
              <a:gd name="T57" fmla="*/ 9400 h 10327"/>
              <a:gd name="T58" fmla="*/ 7891 w 11007"/>
              <a:gd name="T59" fmla="*/ 6685 h 10327"/>
              <a:gd name="T60" fmla="*/ 8076 w 11007"/>
              <a:gd name="T61" fmla="*/ 6110 h 10327"/>
              <a:gd name="T62" fmla="*/ 10080 w 11007"/>
              <a:gd name="T63" fmla="*/ 4155 h 10327"/>
              <a:gd name="T64" fmla="*/ 10098 w 11007"/>
              <a:gd name="T65" fmla="*/ 4100 h 10327"/>
              <a:gd name="T66" fmla="*/ 10024 w 11007"/>
              <a:gd name="T67" fmla="*/ 4050 h 10327"/>
              <a:gd name="T68" fmla="*/ 7291 w 11007"/>
              <a:gd name="T69" fmla="*/ 3654 h 10327"/>
              <a:gd name="T70" fmla="*/ 6790 w 11007"/>
              <a:gd name="T71" fmla="*/ 3290 h 10327"/>
              <a:gd name="T72" fmla="*/ 5602 w 11007"/>
              <a:gd name="T73" fmla="*/ 878 h 10327"/>
              <a:gd name="T74" fmla="*/ 5516 w 11007"/>
              <a:gd name="T75" fmla="*/ 834 h 10327"/>
              <a:gd name="T76" fmla="*/ 5429 w 11007"/>
              <a:gd name="T77" fmla="*/ 884 h 10327"/>
              <a:gd name="T78" fmla="*/ 4242 w 11007"/>
              <a:gd name="T79" fmla="*/ 3296 h 10327"/>
              <a:gd name="T80" fmla="*/ 3741 w 11007"/>
              <a:gd name="T81" fmla="*/ 3661 h 10327"/>
              <a:gd name="T82" fmla="*/ 995 w 11007"/>
              <a:gd name="T83" fmla="*/ 4056 h 10327"/>
              <a:gd name="T84" fmla="*/ 921 w 11007"/>
              <a:gd name="T85" fmla="*/ 4106 h 10327"/>
              <a:gd name="T86" fmla="*/ 940 w 11007"/>
              <a:gd name="T87" fmla="*/ 4162 h 10327"/>
              <a:gd name="T88" fmla="*/ 2943 w 11007"/>
              <a:gd name="T89" fmla="*/ 6122 h 10327"/>
              <a:gd name="T90" fmla="*/ 3129 w 11007"/>
              <a:gd name="T91" fmla="*/ 6697 h 10327"/>
              <a:gd name="T92" fmla="*/ 2665 w 11007"/>
              <a:gd name="T93" fmla="*/ 9406 h 10327"/>
              <a:gd name="T94" fmla="*/ 2696 w 11007"/>
              <a:gd name="T95" fmla="*/ 9468 h 10327"/>
              <a:gd name="T96" fmla="*/ 2758 w 11007"/>
              <a:gd name="T97" fmla="*/ 9486 h 10327"/>
              <a:gd name="T98" fmla="*/ 2813 w 11007"/>
              <a:gd name="T99" fmla="*/ 9474 h 10327"/>
              <a:gd name="T100" fmla="*/ 5194 w 11007"/>
              <a:gd name="T101" fmla="*/ 8218 h 10327"/>
              <a:gd name="T102" fmla="*/ 5510 w 11007"/>
              <a:gd name="T103" fmla="*/ 8132 h 10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007" h="10327">
                <a:moveTo>
                  <a:pt x="8262" y="10321"/>
                </a:moveTo>
                <a:cubicBezTo>
                  <a:pt x="8107" y="10321"/>
                  <a:pt x="7946" y="10284"/>
                  <a:pt x="7810" y="10210"/>
                </a:cubicBezTo>
                <a:lnTo>
                  <a:pt x="5510" y="9004"/>
                </a:lnTo>
                <a:lnTo>
                  <a:pt x="3215" y="10216"/>
                </a:lnTo>
                <a:cubicBezTo>
                  <a:pt x="3073" y="10290"/>
                  <a:pt x="2918" y="10327"/>
                  <a:pt x="2758" y="10327"/>
                </a:cubicBezTo>
                <a:cubicBezTo>
                  <a:pt x="2566" y="10327"/>
                  <a:pt x="2374" y="10272"/>
                  <a:pt x="2220" y="10166"/>
                </a:cubicBezTo>
                <a:cubicBezTo>
                  <a:pt x="1923" y="9962"/>
                  <a:pt x="1768" y="9616"/>
                  <a:pt x="1830" y="9270"/>
                </a:cubicBezTo>
                <a:lnTo>
                  <a:pt x="2275" y="6654"/>
                </a:lnTo>
                <a:lnTo>
                  <a:pt x="340" y="4761"/>
                </a:lnTo>
                <a:cubicBezTo>
                  <a:pt x="86" y="4514"/>
                  <a:pt x="0" y="4162"/>
                  <a:pt x="117" y="3834"/>
                </a:cubicBezTo>
                <a:cubicBezTo>
                  <a:pt x="235" y="3506"/>
                  <a:pt x="519" y="3277"/>
                  <a:pt x="872" y="3228"/>
                </a:cubicBezTo>
                <a:lnTo>
                  <a:pt x="3506" y="2844"/>
                </a:lnTo>
                <a:lnTo>
                  <a:pt x="4650" y="519"/>
                </a:lnTo>
                <a:cubicBezTo>
                  <a:pt x="4805" y="204"/>
                  <a:pt x="5145" y="0"/>
                  <a:pt x="5504" y="0"/>
                </a:cubicBezTo>
                <a:cubicBezTo>
                  <a:pt x="5868" y="0"/>
                  <a:pt x="6202" y="204"/>
                  <a:pt x="6357" y="519"/>
                </a:cubicBezTo>
                <a:lnTo>
                  <a:pt x="7501" y="2844"/>
                </a:lnTo>
                <a:lnTo>
                  <a:pt x="10135" y="3228"/>
                </a:lnTo>
                <a:cubicBezTo>
                  <a:pt x="10488" y="3277"/>
                  <a:pt x="10779" y="3512"/>
                  <a:pt x="10890" y="3834"/>
                </a:cubicBezTo>
                <a:cubicBezTo>
                  <a:pt x="11007" y="4162"/>
                  <a:pt x="10921" y="4520"/>
                  <a:pt x="10667" y="4768"/>
                </a:cubicBezTo>
                <a:lnTo>
                  <a:pt x="8732" y="6654"/>
                </a:lnTo>
                <a:lnTo>
                  <a:pt x="9177" y="9270"/>
                </a:lnTo>
                <a:cubicBezTo>
                  <a:pt x="9239" y="9616"/>
                  <a:pt x="9084" y="9962"/>
                  <a:pt x="8787" y="10166"/>
                </a:cubicBezTo>
                <a:cubicBezTo>
                  <a:pt x="8639" y="10265"/>
                  <a:pt x="8453" y="10321"/>
                  <a:pt x="8262" y="10321"/>
                </a:cubicBezTo>
                <a:close/>
                <a:moveTo>
                  <a:pt x="5510" y="8132"/>
                </a:moveTo>
                <a:cubicBezTo>
                  <a:pt x="5621" y="8132"/>
                  <a:pt x="5726" y="8157"/>
                  <a:pt x="5825" y="8206"/>
                </a:cubicBezTo>
                <a:lnTo>
                  <a:pt x="8212" y="9461"/>
                </a:lnTo>
                <a:cubicBezTo>
                  <a:pt x="8225" y="9468"/>
                  <a:pt x="8243" y="9474"/>
                  <a:pt x="8262" y="9474"/>
                </a:cubicBezTo>
                <a:cubicBezTo>
                  <a:pt x="8286" y="9474"/>
                  <a:pt x="8305" y="9468"/>
                  <a:pt x="8324" y="9455"/>
                </a:cubicBezTo>
                <a:cubicBezTo>
                  <a:pt x="8342" y="9443"/>
                  <a:pt x="8354" y="9418"/>
                  <a:pt x="8354" y="9400"/>
                </a:cubicBezTo>
                <a:lnTo>
                  <a:pt x="7891" y="6685"/>
                </a:lnTo>
                <a:cubicBezTo>
                  <a:pt x="7854" y="6474"/>
                  <a:pt x="7928" y="6258"/>
                  <a:pt x="8076" y="6110"/>
                </a:cubicBezTo>
                <a:lnTo>
                  <a:pt x="10080" y="4155"/>
                </a:lnTo>
                <a:cubicBezTo>
                  <a:pt x="10092" y="4143"/>
                  <a:pt x="10105" y="4124"/>
                  <a:pt x="10098" y="4100"/>
                </a:cubicBezTo>
                <a:cubicBezTo>
                  <a:pt x="10092" y="4081"/>
                  <a:pt x="10061" y="4056"/>
                  <a:pt x="10024" y="4050"/>
                </a:cubicBezTo>
                <a:lnTo>
                  <a:pt x="7291" y="3654"/>
                </a:lnTo>
                <a:cubicBezTo>
                  <a:pt x="7074" y="3624"/>
                  <a:pt x="6883" y="3487"/>
                  <a:pt x="6790" y="3290"/>
                </a:cubicBezTo>
                <a:lnTo>
                  <a:pt x="5602" y="878"/>
                </a:lnTo>
                <a:cubicBezTo>
                  <a:pt x="5590" y="853"/>
                  <a:pt x="5553" y="834"/>
                  <a:pt x="5516" y="834"/>
                </a:cubicBezTo>
                <a:cubicBezTo>
                  <a:pt x="5479" y="834"/>
                  <a:pt x="5442" y="853"/>
                  <a:pt x="5429" y="884"/>
                </a:cubicBezTo>
                <a:lnTo>
                  <a:pt x="4242" y="3296"/>
                </a:lnTo>
                <a:cubicBezTo>
                  <a:pt x="4143" y="3494"/>
                  <a:pt x="3957" y="3624"/>
                  <a:pt x="3741" y="3661"/>
                </a:cubicBezTo>
                <a:lnTo>
                  <a:pt x="995" y="4056"/>
                </a:lnTo>
                <a:cubicBezTo>
                  <a:pt x="958" y="4063"/>
                  <a:pt x="927" y="4087"/>
                  <a:pt x="921" y="4106"/>
                </a:cubicBezTo>
                <a:cubicBezTo>
                  <a:pt x="915" y="4124"/>
                  <a:pt x="921" y="4143"/>
                  <a:pt x="940" y="4162"/>
                </a:cubicBezTo>
                <a:lnTo>
                  <a:pt x="2943" y="6122"/>
                </a:lnTo>
                <a:cubicBezTo>
                  <a:pt x="3098" y="6270"/>
                  <a:pt x="3166" y="6487"/>
                  <a:pt x="3129" y="6697"/>
                </a:cubicBezTo>
                <a:lnTo>
                  <a:pt x="2665" y="9406"/>
                </a:lnTo>
                <a:cubicBezTo>
                  <a:pt x="2659" y="9424"/>
                  <a:pt x="2671" y="9449"/>
                  <a:pt x="2696" y="9468"/>
                </a:cubicBezTo>
                <a:cubicBezTo>
                  <a:pt x="2714" y="9480"/>
                  <a:pt x="2733" y="9486"/>
                  <a:pt x="2758" y="9486"/>
                </a:cubicBezTo>
                <a:cubicBezTo>
                  <a:pt x="2776" y="9486"/>
                  <a:pt x="2795" y="9480"/>
                  <a:pt x="2813" y="9474"/>
                </a:cubicBezTo>
                <a:lnTo>
                  <a:pt x="5194" y="8218"/>
                </a:lnTo>
                <a:cubicBezTo>
                  <a:pt x="5293" y="8163"/>
                  <a:pt x="5398" y="8132"/>
                  <a:pt x="5510" y="8132"/>
                </a:cubicBezTo>
                <a:close/>
              </a:path>
            </a:pathLst>
          </a:custGeom>
          <a:solidFill>
            <a:srgbClr val="3D4B70"/>
          </a:solidFill>
          <a:ln>
            <a:noFill/>
          </a:ln>
        </p:spPr>
      </p:sp>
      <p:sp>
        <p:nvSpPr>
          <p:cNvPr id="21" name="文本框 20"/>
          <p:cNvSpPr txBox="1"/>
          <p:nvPr/>
        </p:nvSpPr>
        <p:spPr>
          <a:xfrm>
            <a:off x="6905172" y="4273256"/>
            <a:ext cx="1563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rgbClr val="3D4B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  <a:endParaRPr lang="zh-CN" altLang="en-US" sz="5400" b="1" dirty="0">
              <a:solidFill>
                <a:srgbClr val="3D4B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871614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783935" y="3723809"/>
            <a:ext cx="9142370" cy="2800978"/>
          </a:xfrm>
          <a:prstGeom prst="rect">
            <a:avLst/>
          </a:prstGeom>
          <a:solidFill>
            <a:srgbClr val="2D7FF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503947" y="3723809"/>
            <a:ext cx="9156032" cy="2606904"/>
          </a:xfrm>
          <a:prstGeom prst="rect">
            <a:avLst/>
          </a:prstGeom>
          <a:solidFill>
            <a:srgbClr val="4C5A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Shape 311"/>
          <p:cNvSpPr txBox="1"/>
          <p:nvPr/>
        </p:nvSpPr>
        <p:spPr>
          <a:xfrm>
            <a:off x="7146366" y="5592051"/>
            <a:ext cx="2235200" cy="73866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tIns="91439" bIns="9143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60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2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4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6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/>
            <a:endParaRPr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Shape 313"/>
          <p:cNvSpPr txBox="1"/>
          <p:nvPr/>
        </p:nvSpPr>
        <p:spPr>
          <a:xfrm>
            <a:off x="4978400" y="5487193"/>
            <a:ext cx="2235200" cy="73866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tIns="91439" bIns="9143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60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2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4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6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/>
            <a:r>
              <a:rPr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endParaRPr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6462" y="632145"/>
            <a:ext cx="4519863" cy="1230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 sz="5000">
                <a:solidFill>
                  <a:srgbClr val="5E6A9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Luckysheet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开发者交流群</a:t>
            </a:r>
          </a:p>
          <a:p>
            <a:pPr>
              <a:lnSpc>
                <a:spcPct val="200000"/>
              </a:lnSpc>
              <a:defRPr sz="5000">
                <a:solidFill>
                  <a:srgbClr val="5E6A9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添加小编微信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2000" b="1" dirty="0" err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msuniver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备注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加群</a:t>
            </a:r>
          </a:p>
        </p:txBody>
      </p:sp>
      <p:pic>
        <p:nvPicPr>
          <p:cNvPr id="4" name="Picture 3" descr="A qr code with two speech bubbles&#10;&#10;Description automatically generated">
            <a:extLst>
              <a:ext uri="{FF2B5EF4-FFF2-40B4-BE49-F238E27FC236}">
                <a16:creationId xmlns:a16="http://schemas.microsoft.com/office/drawing/2014/main" id="{8F56826B-387F-DE96-3A35-F2EA23F41B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827" y="1941965"/>
            <a:ext cx="2612271" cy="35636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0223049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969140" y="277817"/>
            <a:ext cx="738664" cy="63023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鉴前世之兴衰，考当今之得失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199602" y="1468848"/>
            <a:ext cx="923330" cy="39203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好书推荐</a:t>
            </a:r>
            <a:r>
              <a:rPr lang="en-US" altLang="zh-CN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  <a:endParaRPr lang="zh-CN" altLang="en-US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761947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2893102" y="1793954"/>
            <a:ext cx="2851519" cy="811724"/>
          </a:xfrm>
          <a:prstGeom prst="rect">
            <a:avLst/>
          </a:prstGeom>
          <a:solidFill>
            <a:srgbClr val="2D7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6179" y="1959310"/>
            <a:ext cx="6966284" cy="3815847"/>
          </a:xfrm>
          <a:prstGeom prst="rect">
            <a:avLst/>
          </a:prstGeom>
          <a:solidFill>
            <a:srgbClr val="4C5A6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OfficePLUS.cn-4">
            <a:extLst>
              <a:ext uri="{FF2B5EF4-FFF2-40B4-BE49-F238E27FC236}">
                <a16:creationId xmlns:a16="http://schemas.microsoft.com/office/drawing/2014/main" id="{8AC24851-7800-4164-A6D2-FEF15157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26" y="2840773"/>
            <a:ext cx="5127017" cy="3030637"/>
          </a:xfrm>
          <a:prstGeom prst="rect">
            <a:avLst/>
          </a:prstGeom>
        </p:spPr>
      </p:pic>
      <p:sp>
        <p:nvSpPr>
          <p:cNvPr id="7" name="矩形 6"/>
          <p:cNvSpPr>
            <a:spLocks noChangeAspect="1"/>
          </p:cNvSpPr>
          <p:nvPr/>
        </p:nvSpPr>
        <p:spPr>
          <a:xfrm>
            <a:off x="1443529" y="3037848"/>
            <a:ext cx="3862397" cy="2436520"/>
          </a:xfrm>
          <a:prstGeom prst="rect">
            <a:avLst/>
          </a:prstGeom>
          <a:blipFill dpi="0" rotWithShape="1">
            <a:blip r:embed="rId4"/>
            <a:srcRect/>
            <a:stretch>
              <a:fillRect b="-1827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458495" y="2114676"/>
            <a:ext cx="676429" cy="676429"/>
            <a:chOff x="5886052" y="1475240"/>
            <a:chExt cx="1049311" cy="1049311"/>
          </a:xfrm>
        </p:grpSpPr>
        <p:sp>
          <p:nvSpPr>
            <p:cNvPr id="12" name="椭圆 11"/>
            <p:cNvSpPr/>
            <p:nvPr/>
          </p:nvSpPr>
          <p:spPr>
            <a:xfrm>
              <a:off x="5886052" y="1475240"/>
              <a:ext cx="1049311" cy="1049311"/>
            </a:xfrm>
            <a:prstGeom prst="ellipse">
              <a:avLst/>
            </a:prstGeom>
            <a:solidFill>
              <a:srgbClr val="2D7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iconfont-1191-866880"/>
            <p:cNvSpPr>
              <a:spLocks noChangeAspect="1"/>
            </p:cNvSpPr>
            <p:nvPr/>
          </p:nvSpPr>
          <p:spPr bwMode="auto">
            <a:xfrm>
              <a:off x="6167002" y="1702922"/>
              <a:ext cx="609685" cy="533985"/>
            </a:xfrm>
            <a:custGeom>
              <a:avLst/>
              <a:gdLst>
                <a:gd name="T0" fmla="*/ 6964 w 7768"/>
                <a:gd name="T1" fmla="*/ 3224 h 6803"/>
                <a:gd name="T2" fmla="*/ 6493 w 7768"/>
                <a:gd name="T3" fmla="*/ 3224 h 6803"/>
                <a:gd name="T4" fmla="*/ 6493 w 7768"/>
                <a:gd name="T5" fmla="*/ 2232 h 6803"/>
                <a:gd name="T6" fmla="*/ 5870 w 7768"/>
                <a:gd name="T7" fmla="*/ 1517 h 6803"/>
                <a:gd name="T8" fmla="*/ 5858 w 7768"/>
                <a:gd name="T9" fmla="*/ 1403 h 6803"/>
                <a:gd name="T10" fmla="*/ 5358 w 7768"/>
                <a:gd name="T11" fmla="*/ 148 h 6803"/>
                <a:gd name="T12" fmla="*/ 5238 w 7768"/>
                <a:gd name="T13" fmla="*/ 26 h 6803"/>
                <a:gd name="T14" fmla="*/ 5060 w 7768"/>
                <a:gd name="T15" fmla="*/ 20 h 6803"/>
                <a:gd name="T16" fmla="*/ 1045 w 7768"/>
                <a:gd name="T17" fmla="*/ 1422 h 6803"/>
                <a:gd name="T18" fmla="*/ 946 w 7768"/>
                <a:gd name="T19" fmla="*/ 1489 h 6803"/>
                <a:gd name="T20" fmla="*/ 760 w 7768"/>
                <a:gd name="T21" fmla="*/ 1489 h 6803"/>
                <a:gd name="T22" fmla="*/ 0 w 7768"/>
                <a:gd name="T23" fmla="*/ 2233 h 6803"/>
                <a:gd name="T24" fmla="*/ 0 w 7768"/>
                <a:gd name="T25" fmla="*/ 6043 h 6803"/>
                <a:gd name="T26" fmla="*/ 760 w 7768"/>
                <a:gd name="T27" fmla="*/ 6803 h 6803"/>
                <a:gd name="T28" fmla="*/ 5645 w 7768"/>
                <a:gd name="T29" fmla="*/ 6803 h 6803"/>
                <a:gd name="T30" fmla="*/ 6493 w 7768"/>
                <a:gd name="T31" fmla="*/ 6043 h 6803"/>
                <a:gd name="T32" fmla="*/ 6493 w 7768"/>
                <a:gd name="T33" fmla="*/ 5176 h 6803"/>
                <a:gd name="T34" fmla="*/ 6964 w 7768"/>
                <a:gd name="T35" fmla="*/ 5176 h 6803"/>
                <a:gd name="T36" fmla="*/ 7768 w 7768"/>
                <a:gd name="T37" fmla="*/ 4425 h 6803"/>
                <a:gd name="T38" fmla="*/ 7768 w 7768"/>
                <a:gd name="T39" fmla="*/ 3976 h 6803"/>
                <a:gd name="T40" fmla="*/ 6964 w 7768"/>
                <a:gd name="T41" fmla="*/ 3224 h 6803"/>
                <a:gd name="T42" fmla="*/ 5005 w 7768"/>
                <a:gd name="T43" fmla="*/ 502 h 6803"/>
                <a:gd name="T44" fmla="*/ 5398 w 7768"/>
                <a:gd name="T45" fmla="*/ 1489 h 6803"/>
                <a:gd name="T46" fmla="*/ 2180 w 7768"/>
                <a:gd name="T47" fmla="*/ 1489 h 6803"/>
                <a:gd name="T48" fmla="*/ 5005 w 7768"/>
                <a:gd name="T49" fmla="*/ 502 h 6803"/>
                <a:gd name="T50" fmla="*/ 6029 w 7768"/>
                <a:gd name="T51" fmla="*/ 6043 h 6803"/>
                <a:gd name="T52" fmla="*/ 5645 w 7768"/>
                <a:gd name="T53" fmla="*/ 6369 h 6803"/>
                <a:gd name="T54" fmla="*/ 761 w 7768"/>
                <a:gd name="T55" fmla="*/ 6369 h 6803"/>
                <a:gd name="T56" fmla="*/ 464 w 7768"/>
                <a:gd name="T57" fmla="*/ 6043 h 6803"/>
                <a:gd name="T58" fmla="*/ 464 w 7768"/>
                <a:gd name="T59" fmla="*/ 2232 h 6803"/>
                <a:gd name="T60" fmla="*/ 761 w 7768"/>
                <a:gd name="T61" fmla="*/ 1923 h 6803"/>
                <a:gd name="T62" fmla="*/ 5645 w 7768"/>
                <a:gd name="T63" fmla="*/ 1923 h 6803"/>
                <a:gd name="T64" fmla="*/ 6029 w 7768"/>
                <a:gd name="T65" fmla="*/ 2232 h 6803"/>
                <a:gd name="T66" fmla="*/ 6029 w 7768"/>
                <a:gd name="T67" fmla="*/ 3224 h 6803"/>
                <a:gd name="T68" fmla="*/ 5325 w 7768"/>
                <a:gd name="T69" fmla="*/ 3224 h 6803"/>
                <a:gd name="T70" fmla="*/ 4522 w 7768"/>
                <a:gd name="T71" fmla="*/ 3976 h 6803"/>
                <a:gd name="T72" fmla="*/ 4522 w 7768"/>
                <a:gd name="T73" fmla="*/ 4425 h 6803"/>
                <a:gd name="T74" fmla="*/ 5325 w 7768"/>
                <a:gd name="T75" fmla="*/ 5176 h 6803"/>
                <a:gd name="T76" fmla="*/ 6029 w 7768"/>
                <a:gd name="T77" fmla="*/ 5176 h 6803"/>
                <a:gd name="T78" fmla="*/ 6029 w 7768"/>
                <a:gd name="T79" fmla="*/ 6043 h 6803"/>
                <a:gd name="T80" fmla="*/ 7304 w 7768"/>
                <a:gd name="T81" fmla="*/ 4425 h 6803"/>
                <a:gd name="T82" fmla="*/ 6964 w 7768"/>
                <a:gd name="T83" fmla="*/ 4743 h 6803"/>
                <a:gd name="T84" fmla="*/ 5325 w 7768"/>
                <a:gd name="T85" fmla="*/ 4743 h 6803"/>
                <a:gd name="T86" fmla="*/ 4985 w 7768"/>
                <a:gd name="T87" fmla="*/ 4425 h 6803"/>
                <a:gd name="T88" fmla="*/ 4985 w 7768"/>
                <a:gd name="T89" fmla="*/ 3976 h 6803"/>
                <a:gd name="T90" fmla="*/ 5325 w 7768"/>
                <a:gd name="T91" fmla="*/ 3658 h 6803"/>
                <a:gd name="T92" fmla="*/ 6964 w 7768"/>
                <a:gd name="T93" fmla="*/ 3658 h 6803"/>
                <a:gd name="T94" fmla="*/ 7304 w 7768"/>
                <a:gd name="T95" fmla="*/ 3976 h 6803"/>
                <a:gd name="T96" fmla="*/ 7304 w 7768"/>
                <a:gd name="T97" fmla="*/ 4425 h 6803"/>
                <a:gd name="T98" fmla="*/ 5570 w 7768"/>
                <a:gd name="T99" fmla="*/ 3984 h 6803"/>
                <a:gd name="T100" fmla="*/ 5348 w 7768"/>
                <a:gd name="T101" fmla="*/ 4192 h 6803"/>
                <a:gd name="T102" fmla="*/ 5570 w 7768"/>
                <a:gd name="T103" fmla="*/ 4400 h 6803"/>
                <a:gd name="T104" fmla="*/ 5792 w 7768"/>
                <a:gd name="T105" fmla="*/ 4192 h 6803"/>
                <a:gd name="T106" fmla="*/ 5570 w 7768"/>
                <a:gd name="T107" fmla="*/ 3984 h 6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768" h="6803">
                  <a:moveTo>
                    <a:pt x="6964" y="3224"/>
                  </a:moveTo>
                  <a:lnTo>
                    <a:pt x="6493" y="3224"/>
                  </a:lnTo>
                  <a:lnTo>
                    <a:pt x="6493" y="2232"/>
                  </a:lnTo>
                  <a:cubicBezTo>
                    <a:pt x="6493" y="1893"/>
                    <a:pt x="6216" y="1606"/>
                    <a:pt x="5870" y="1517"/>
                  </a:cubicBezTo>
                  <a:cubicBezTo>
                    <a:pt x="5877" y="1480"/>
                    <a:pt x="5874" y="1441"/>
                    <a:pt x="5858" y="1403"/>
                  </a:cubicBezTo>
                  <a:lnTo>
                    <a:pt x="5358" y="148"/>
                  </a:lnTo>
                  <a:cubicBezTo>
                    <a:pt x="5337" y="94"/>
                    <a:pt x="5294" y="50"/>
                    <a:pt x="5238" y="26"/>
                  </a:cubicBezTo>
                  <a:cubicBezTo>
                    <a:pt x="5181" y="2"/>
                    <a:pt x="5118" y="0"/>
                    <a:pt x="5060" y="20"/>
                  </a:cubicBezTo>
                  <a:lnTo>
                    <a:pt x="1045" y="1422"/>
                  </a:lnTo>
                  <a:cubicBezTo>
                    <a:pt x="1005" y="1436"/>
                    <a:pt x="971" y="1460"/>
                    <a:pt x="946" y="1489"/>
                  </a:cubicBezTo>
                  <a:lnTo>
                    <a:pt x="760" y="1489"/>
                  </a:lnTo>
                  <a:cubicBezTo>
                    <a:pt x="317" y="1489"/>
                    <a:pt x="0" y="1822"/>
                    <a:pt x="0" y="2233"/>
                  </a:cubicBezTo>
                  <a:lnTo>
                    <a:pt x="0" y="6043"/>
                  </a:lnTo>
                  <a:cubicBezTo>
                    <a:pt x="0" y="6462"/>
                    <a:pt x="317" y="6803"/>
                    <a:pt x="760" y="6803"/>
                  </a:cubicBezTo>
                  <a:lnTo>
                    <a:pt x="5645" y="6803"/>
                  </a:lnTo>
                  <a:cubicBezTo>
                    <a:pt x="6088" y="6803"/>
                    <a:pt x="6493" y="6462"/>
                    <a:pt x="6493" y="6043"/>
                  </a:cubicBezTo>
                  <a:lnTo>
                    <a:pt x="6493" y="5176"/>
                  </a:lnTo>
                  <a:lnTo>
                    <a:pt x="6964" y="5176"/>
                  </a:lnTo>
                  <a:cubicBezTo>
                    <a:pt x="7408" y="5176"/>
                    <a:pt x="7768" y="4840"/>
                    <a:pt x="7768" y="4425"/>
                  </a:cubicBezTo>
                  <a:lnTo>
                    <a:pt x="7768" y="3976"/>
                  </a:lnTo>
                  <a:cubicBezTo>
                    <a:pt x="7768" y="3561"/>
                    <a:pt x="7408" y="3224"/>
                    <a:pt x="6964" y="3224"/>
                  </a:cubicBezTo>
                  <a:close/>
                  <a:moveTo>
                    <a:pt x="5005" y="502"/>
                  </a:moveTo>
                  <a:lnTo>
                    <a:pt x="5398" y="1489"/>
                  </a:lnTo>
                  <a:lnTo>
                    <a:pt x="2180" y="1489"/>
                  </a:lnTo>
                  <a:lnTo>
                    <a:pt x="5005" y="502"/>
                  </a:lnTo>
                  <a:close/>
                  <a:moveTo>
                    <a:pt x="6029" y="6043"/>
                  </a:moveTo>
                  <a:cubicBezTo>
                    <a:pt x="6029" y="6220"/>
                    <a:pt x="5830" y="6369"/>
                    <a:pt x="5645" y="6369"/>
                  </a:cubicBezTo>
                  <a:lnTo>
                    <a:pt x="761" y="6369"/>
                  </a:lnTo>
                  <a:cubicBezTo>
                    <a:pt x="576" y="6369"/>
                    <a:pt x="464" y="6220"/>
                    <a:pt x="464" y="6043"/>
                  </a:cubicBezTo>
                  <a:lnTo>
                    <a:pt x="464" y="2232"/>
                  </a:lnTo>
                  <a:cubicBezTo>
                    <a:pt x="464" y="2059"/>
                    <a:pt x="570" y="1923"/>
                    <a:pt x="761" y="1923"/>
                  </a:cubicBezTo>
                  <a:lnTo>
                    <a:pt x="5645" y="1923"/>
                  </a:lnTo>
                  <a:cubicBezTo>
                    <a:pt x="5836" y="1923"/>
                    <a:pt x="6029" y="2059"/>
                    <a:pt x="6029" y="2232"/>
                  </a:cubicBezTo>
                  <a:lnTo>
                    <a:pt x="6029" y="3224"/>
                  </a:lnTo>
                  <a:lnTo>
                    <a:pt x="5325" y="3224"/>
                  </a:lnTo>
                  <a:cubicBezTo>
                    <a:pt x="4881" y="3224"/>
                    <a:pt x="4522" y="3561"/>
                    <a:pt x="4522" y="3976"/>
                  </a:cubicBezTo>
                  <a:lnTo>
                    <a:pt x="4522" y="4425"/>
                  </a:lnTo>
                  <a:cubicBezTo>
                    <a:pt x="4522" y="4840"/>
                    <a:pt x="4881" y="5176"/>
                    <a:pt x="5325" y="5176"/>
                  </a:cubicBezTo>
                  <a:lnTo>
                    <a:pt x="6029" y="5176"/>
                  </a:lnTo>
                  <a:lnTo>
                    <a:pt x="6029" y="6043"/>
                  </a:lnTo>
                  <a:close/>
                  <a:moveTo>
                    <a:pt x="7304" y="4425"/>
                  </a:moveTo>
                  <a:cubicBezTo>
                    <a:pt x="7304" y="4600"/>
                    <a:pt x="7152" y="4743"/>
                    <a:pt x="6964" y="4743"/>
                  </a:cubicBezTo>
                  <a:lnTo>
                    <a:pt x="5325" y="4743"/>
                  </a:lnTo>
                  <a:cubicBezTo>
                    <a:pt x="5137" y="4743"/>
                    <a:pt x="4985" y="4600"/>
                    <a:pt x="4985" y="4425"/>
                  </a:cubicBezTo>
                  <a:lnTo>
                    <a:pt x="4985" y="3976"/>
                  </a:lnTo>
                  <a:cubicBezTo>
                    <a:pt x="4985" y="3800"/>
                    <a:pt x="5137" y="3658"/>
                    <a:pt x="5325" y="3658"/>
                  </a:cubicBezTo>
                  <a:lnTo>
                    <a:pt x="6964" y="3658"/>
                  </a:lnTo>
                  <a:cubicBezTo>
                    <a:pt x="7152" y="3658"/>
                    <a:pt x="7304" y="3800"/>
                    <a:pt x="7304" y="3976"/>
                  </a:cubicBezTo>
                  <a:lnTo>
                    <a:pt x="7304" y="4425"/>
                  </a:lnTo>
                  <a:close/>
                  <a:moveTo>
                    <a:pt x="5570" y="3984"/>
                  </a:moveTo>
                  <a:cubicBezTo>
                    <a:pt x="5447" y="3984"/>
                    <a:pt x="5348" y="4077"/>
                    <a:pt x="5348" y="4192"/>
                  </a:cubicBezTo>
                  <a:cubicBezTo>
                    <a:pt x="5348" y="4307"/>
                    <a:pt x="5447" y="4400"/>
                    <a:pt x="5570" y="4400"/>
                  </a:cubicBezTo>
                  <a:cubicBezTo>
                    <a:pt x="5692" y="4400"/>
                    <a:pt x="5792" y="4307"/>
                    <a:pt x="5792" y="4192"/>
                  </a:cubicBezTo>
                  <a:cubicBezTo>
                    <a:pt x="5792" y="4077"/>
                    <a:pt x="5692" y="3984"/>
                    <a:pt x="5570" y="39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20" name="组合 19"/>
          <p:cNvGrpSpPr/>
          <p:nvPr/>
        </p:nvGrpSpPr>
        <p:grpSpPr>
          <a:xfrm>
            <a:off x="8692160" y="2114676"/>
            <a:ext cx="676429" cy="676429"/>
            <a:chOff x="6878010" y="3206797"/>
            <a:chExt cx="1049311" cy="1049311"/>
          </a:xfrm>
        </p:grpSpPr>
        <p:sp>
          <p:nvSpPr>
            <p:cNvPr id="13" name="椭圆 12"/>
            <p:cNvSpPr/>
            <p:nvPr/>
          </p:nvSpPr>
          <p:spPr>
            <a:xfrm>
              <a:off x="6878010" y="3206797"/>
              <a:ext cx="1049311" cy="1049311"/>
            </a:xfrm>
            <a:prstGeom prst="ellipse">
              <a:avLst/>
            </a:prstGeom>
            <a:solidFill>
              <a:srgbClr val="E5E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iconfont-11964-5737288"/>
            <p:cNvSpPr>
              <a:spLocks noChangeAspect="1"/>
            </p:cNvSpPr>
            <p:nvPr/>
          </p:nvSpPr>
          <p:spPr bwMode="auto">
            <a:xfrm>
              <a:off x="7097822" y="3462019"/>
              <a:ext cx="609685" cy="538866"/>
            </a:xfrm>
            <a:custGeom>
              <a:avLst/>
              <a:gdLst>
                <a:gd name="T0" fmla="*/ 1790 w 12750"/>
                <a:gd name="T1" fmla="*/ 10740 h 11270"/>
                <a:gd name="T2" fmla="*/ 1950 w 12750"/>
                <a:gd name="T3" fmla="*/ 1850 h 11270"/>
                <a:gd name="T4" fmla="*/ 10850 w 12750"/>
                <a:gd name="T5" fmla="*/ 1850 h 11270"/>
                <a:gd name="T6" fmla="*/ 12750 w 12750"/>
                <a:gd name="T7" fmla="*/ 6390 h 11270"/>
                <a:gd name="T8" fmla="*/ 11480 w 12750"/>
                <a:gd name="T9" fmla="*/ 8070 h 11270"/>
                <a:gd name="T10" fmla="*/ 7970 w 12750"/>
                <a:gd name="T11" fmla="*/ 8560 h 11270"/>
                <a:gd name="T12" fmla="*/ 5330 w 12750"/>
                <a:gd name="T13" fmla="*/ 8770 h 11270"/>
                <a:gd name="T14" fmla="*/ 3460 w 12750"/>
                <a:gd name="T15" fmla="*/ 11210 h 11270"/>
                <a:gd name="T16" fmla="*/ 6400 w 12750"/>
                <a:gd name="T17" fmla="*/ 430 h 11270"/>
                <a:gd name="T18" fmla="*/ 450 w 12750"/>
                <a:gd name="T19" fmla="*/ 6170 h 11270"/>
                <a:gd name="T20" fmla="*/ 3360 w 12750"/>
                <a:gd name="T21" fmla="*/ 10830 h 11270"/>
                <a:gd name="T22" fmla="*/ 5070 w 12750"/>
                <a:gd name="T23" fmla="*/ 8470 h 11270"/>
                <a:gd name="T24" fmla="*/ 8050 w 12750"/>
                <a:gd name="T25" fmla="*/ 8170 h 11270"/>
                <a:gd name="T26" fmla="*/ 11280 w 12750"/>
                <a:gd name="T27" fmla="*/ 7730 h 11270"/>
                <a:gd name="T28" fmla="*/ 12350 w 12750"/>
                <a:gd name="T29" fmla="*/ 6400 h 11270"/>
                <a:gd name="T30" fmla="*/ 10570 w 12750"/>
                <a:gd name="T31" fmla="*/ 2150 h 11270"/>
                <a:gd name="T32" fmla="*/ 10510 w 12750"/>
                <a:gd name="T33" fmla="*/ 6450 h 11270"/>
                <a:gd name="T34" fmla="*/ 10510 w 12750"/>
                <a:gd name="T35" fmla="*/ 4550 h 11270"/>
                <a:gd name="T36" fmla="*/ 10510 w 12750"/>
                <a:gd name="T37" fmla="*/ 6450 h 11270"/>
                <a:gd name="T38" fmla="*/ 9760 w 12750"/>
                <a:gd name="T39" fmla="*/ 5510 h 11270"/>
                <a:gd name="T40" fmla="*/ 11260 w 12750"/>
                <a:gd name="T41" fmla="*/ 5510 h 11270"/>
                <a:gd name="T42" fmla="*/ 9110 w 12750"/>
                <a:gd name="T43" fmla="*/ 3780 h 11270"/>
                <a:gd name="T44" fmla="*/ 9110 w 12750"/>
                <a:gd name="T45" fmla="*/ 1880 h 11270"/>
                <a:gd name="T46" fmla="*/ 9110 w 12750"/>
                <a:gd name="T47" fmla="*/ 3780 h 11270"/>
                <a:gd name="T48" fmla="*/ 8360 w 12750"/>
                <a:gd name="T49" fmla="*/ 2830 h 11270"/>
                <a:gd name="T50" fmla="*/ 9860 w 12750"/>
                <a:gd name="T51" fmla="*/ 2830 h 11270"/>
                <a:gd name="T52" fmla="*/ 6230 w 12750"/>
                <a:gd name="T53" fmla="*/ 2840 h 11270"/>
                <a:gd name="T54" fmla="*/ 6230 w 12750"/>
                <a:gd name="T55" fmla="*/ 940 h 11270"/>
                <a:gd name="T56" fmla="*/ 6230 w 12750"/>
                <a:gd name="T57" fmla="*/ 2840 h 11270"/>
                <a:gd name="T58" fmla="*/ 5480 w 12750"/>
                <a:gd name="T59" fmla="*/ 1900 h 11270"/>
                <a:gd name="T60" fmla="*/ 6980 w 12750"/>
                <a:gd name="T61" fmla="*/ 1900 h 11270"/>
                <a:gd name="T62" fmla="*/ 3370 w 12750"/>
                <a:gd name="T63" fmla="*/ 4070 h 11270"/>
                <a:gd name="T64" fmla="*/ 3370 w 12750"/>
                <a:gd name="T65" fmla="*/ 2170 h 11270"/>
                <a:gd name="T66" fmla="*/ 3370 w 12750"/>
                <a:gd name="T67" fmla="*/ 4070 h 11270"/>
                <a:gd name="T68" fmla="*/ 2620 w 12750"/>
                <a:gd name="T69" fmla="*/ 3130 h 11270"/>
                <a:gd name="T70" fmla="*/ 4120 w 12750"/>
                <a:gd name="T71" fmla="*/ 3130 h 11270"/>
                <a:gd name="T72" fmla="*/ 2020 w 12750"/>
                <a:gd name="T73" fmla="*/ 6600 h 11270"/>
                <a:gd name="T74" fmla="*/ 2020 w 12750"/>
                <a:gd name="T75" fmla="*/ 4700 h 11270"/>
                <a:gd name="T76" fmla="*/ 2020 w 12750"/>
                <a:gd name="T77" fmla="*/ 6600 h 11270"/>
                <a:gd name="T78" fmla="*/ 1270 w 12750"/>
                <a:gd name="T79" fmla="*/ 5650 h 11270"/>
                <a:gd name="T80" fmla="*/ 2770 w 12750"/>
                <a:gd name="T81" fmla="*/ 5650 h 11270"/>
                <a:gd name="T82" fmla="*/ 2330 w 12750"/>
                <a:gd name="T83" fmla="*/ 9400 h 11270"/>
                <a:gd name="T84" fmla="*/ 2330 w 12750"/>
                <a:gd name="T85" fmla="*/ 7500 h 11270"/>
                <a:gd name="T86" fmla="*/ 2330 w 12750"/>
                <a:gd name="T87" fmla="*/ 9400 h 11270"/>
                <a:gd name="T88" fmla="*/ 1580 w 12750"/>
                <a:gd name="T89" fmla="*/ 8460 h 11270"/>
                <a:gd name="T90" fmla="*/ 3080 w 12750"/>
                <a:gd name="T91" fmla="*/ 8460 h 1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750" h="11270">
                  <a:moveTo>
                    <a:pt x="3010" y="11270"/>
                  </a:moveTo>
                  <a:cubicBezTo>
                    <a:pt x="2550" y="11270"/>
                    <a:pt x="2120" y="11090"/>
                    <a:pt x="1790" y="10740"/>
                  </a:cubicBezTo>
                  <a:cubicBezTo>
                    <a:pt x="610" y="9500"/>
                    <a:pt x="0" y="7870"/>
                    <a:pt x="50" y="6160"/>
                  </a:cubicBezTo>
                  <a:cubicBezTo>
                    <a:pt x="110" y="4530"/>
                    <a:pt x="780" y="3010"/>
                    <a:pt x="1950" y="1850"/>
                  </a:cubicBezTo>
                  <a:cubicBezTo>
                    <a:pt x="3130" y="700"/>
                    <a:pt x="4670" y="50"/>
                    <a:pt x="6300" y="30"/>
                  </a:cubicBezTo>
                  <a:cubicBezTo>
                    <a:pt x="8010" y="0"/>
                    <a:pt x="9630" y="650"/>
                    <a:pt x="10850" y="1850"/>
                  </a:cubicBezTo>
                  <a:cubicBezTo>
                    <a:pt x="12070" y="3050"/>
                    <a:pt x="12750" y="4660"/>
                    <a:pt x="12750" y="6380"/>
                  </a:cubicBezTo>
                  <a:lnTo>
                    <a:pt x="12750" y="6390"/>
                  </a:lnTo>
                  <a:cubicBezTo>
                    <a:pt x="12750" y="7010"/>
                    <a:pt x="12400" y="7580"/>
                    <a:pt x="11840" y="7870"/>
                  </a:cubicBezTo>
                  <a:cubicBezTo>
                    <a:pt x="11720" y="7930"/>
                    <a:pt x="11600" y="8000"/>
                    <a:pt x="11480" y="8070"/>
                  </a:cubicBezTo>
                  <a:cubicBezTo>
                    <a:pt x="11010" y="8330"/>
                    <a:pt x="10520" y="8600"/>
                    <a:pt x="9970" y="8710"/>
                  </a:cubicBezTo>
                  <a:cubicBezTo>
                    <a:pt x="9290" y="8840"/>
                    <a:pt x="8620" y="8700"/>
                    <a:pt x="7970" y="8560"/>
                  </a:cubicBezTo>
                  <a:cubicBezTo>
                    <a:pt x="7810" y="8530"/>
                    <a:pt x="7650" y="8490"/>
                    <a:pt x="7490" y="8460"/>
                  </a:cubicBezTo>
                  <a:cubicBezTo>
                    <a:pt x="6500" y="8280"/>
                    <a:pt x="5800" y="8380"/>
                    <a:pt x="5330" y="8770"/>
                  </a:cubicBezTo>
                  <a:cubicBezTo>
                    <a:pt x="5020" y="9030"/>
                    <a:pt x="4820" y="9410"/>
                    <a:pt x="4670" y="9990"/>
                  </a:cubicBezTo>
                  <a:cubicBezTo>
                    <a:pt x="4520" y="10600"/>
                    <a:pt x="4070" y="11050"/>
                    <a:pt x="3460" y="11210"/>
                  </a:cubicBezTo>
                  <a:cubicBezTo>
                    <a:pt x="3310" y="11250"/>
                    <a:pt x="3160" y="11270"/>
                    <a:pt x="3010" y="11270"/>
                  </a:cubicBezTo>
                  <a:close/>
                  <a:moveTo>
                    <a:pt x="6400" y="430"/>
                  </a:moveTo>
                  <a:lnTo>
                    <a:pt x="6300" y="430"/>
                  </a:lnTo>
                  <a:cubicBezTo>
                    <a:pt x="3130" y="480"/>
                    <a:pt x="560" y="3000"/>
                    <a:pt x="450" y="6170"/>
                  </a:cubicBezTo>
                  <a:cubicBezTo>
                    <a:pt x="400" y="7780"/>
                    <a:pt x="970" y="9310"/>
                    <a:pt x="2080" y="10470"/>
                  </a:cubicBezTo>
                  <a:cubicBezTo>
                    <a:pt x="2410" y="10820"/>
                    <a:pt x="2890" y="10950"/>
                    <a:pt x="3360" y="10830"/>
                  </a:cubicBezTo>
                  <a:cubicBezTo>
                    <a:pt x="3820" y="10710"/>
                    <a:pt x="4170" y="10360"/>
                    <a:pt x="4280" y="9900"/>
                  </a:cubicBezTo>
                  <a:cubicBezTo>
                    <a:pt x="4390" y="9450"/>
                    <a:pt x="4580" y="8870"/>
                    <a:pt x="5070" y="8470"/>
                  </a:cubicBezTo>
                  <a:cubicBezTo>
                    <a:pt x="5640" y="8000"/>
                    <a:pt x="6450" y="7870"/>
                    <a:pt x="7560" y="8070"/>
                  </a:cubicBezTo>
                  <a:cubicBezTo>
                    <a:pt x="7720" y="8100"/>
                    <a:pt x="7890" y="8130"/>
                    <a:pt x="8050" y="8170"/>
                  </a:cubicBezTo>
                  <a:cubicBezTo>
                    <a:pt x="8690" y="8300"/>
                    <a:pt x="9300" y="8430"/>
                    <a:pt x="9890" y="8320"/>
                  </a:cubicBezTo>
                  <a:cubicBezTo>
                    <a:pt x="10380" y="8230"/>
                    <a:pt x="10820" y="7980"/>
                    <a:pt x="11280" y="7730"/>
                  </a:cubicBezTo>
                  <a:cubicBezTo>
                    <a:pt x="11400" y="7660"/>
                    <a:pt x="11520" y="7600"/>
                    <a:pt x="11650" y="7530"/>
                  </a:cubicBezTo>
                  <a:cubicBezTo>
                    <a:pt x="12080" y="7300"/>
                    <a:pt x="12350" y="6870"/>
                    <a:pt x="12350" y="6400"/>
                  </a:cubicBezTo>
                  <a:lnTo>
                    <a:pt x="12350" y="6390"/>
                  </a:lnTo>
                  <a:cubicBezTo>
                    <a:pt x="12350" y="4780"/>
                    <a:pt x="11720" y="3280"/>
                    <a:pt x="10570" y="2150"/>
                  </a:cubicBezTo>
                  <a:cubicBezTo>
                    <a:pt x="9450" y="1030"/>
                    <a:pt x="7970" y="430"/>
                    <a:pt x="6400" y="430"/>
                  </a:cubicBezTo>
                  <a:close/>
                  <a:moveTo>
                    <a:pt x="10510" y="6450"/>
                  </a:moveTo>
                  <a:cubicBezTo>
                    <a:pt x="9990" y="6450"/>
                    <a:pt x="9560" y="6030"/>
                    <a:pt x="9560" y="5500"/>
                  </a:cubicBezTo>
                  <a:cubicBezTo>
                    <a:pt x="9560" y="4980"/>
                    <a:pt x="9980" y="4550"/>
                    <a:pt x="10510" y="4550"/>
                  </a:cubicBezTo>
                  <a:cubicBezTo>
                    <a:pt x="11030" y="4550"/>
                    <a:pt x="11460" y="4970"/>
                    <a:pt x="11460" y="5500"/>
                  </a:cubicBezTo>
                  <a:cubicBezTo>
                    <a:pt x="11450" y="6020"/>
                    <a:pt x="11030" y="6450"/>
                    <a:pt x="10510" y="6450"/>
                  </a:cubicBezTo>
                  <a:close/>
                  <a:moveTo>
                    <a:pt x="10510" y="4760"/>
                  </a:moveTo>
                  <a:cubicBezTo>
                    <a:pt x="10100" y="4760"/>
                    <a:pt x="9760" y="5090"/>
                    <a:pt x="9760" y="5510"/>
                  </a:cubicBezTo>
                  <a:cubicBezTo>
                    <a:pt x="9760" y="5920"/>
                    <a:pt x="10090" y="6260"/>
                    <a:pt x="10510" y="6260"/>
                  </a:cubicBezTo>
                  <a:cubicBezTo>
                    <a:pt x="10920" y="6260"/>
                    <a:pt x="11260" y="5930"/>
                    <a:pt x="11260" y="5510"/>
                  </a:cubicBezTo>
                  <a:cubicBezTo>
                    <a:pt x="11250" y="5090"/>
                    <a:pt x="10920" y="4760"/>
                    <a:pt x="10510" y="4760"/>
                  </a:cubicBezTo>
                  <a:close/>
                  <a:moveTo>
                    <a:pt x="9110" y="3780"/>
                  </a:moveTo>
                  <a:cubicBezTo>
                    <a:pt x="8590" y="3780"/>
                    <a:pt x="8160" y="3360"/>
                    <a:pt x="8160" y="2830"/>
                  </a:cubicBezTo>
                  <a:cubicBezTo>
                    <a:pt x="8160" y="2300"/>
                    <a:pt x="8580" y="1880"/>
                    <a:pt x="9110" y="1880"/>
                  </a:cubicBezTo>
                  <a:cubicBezTo>
                    <a:pt x="9630" y="1880"/>
                    <a:pt x="10060" y="2300"/>
                    <a:pt x="10060" y="2830"/>
                  </a:cubicBezTo>
                  <a:cubicBezTo>
                    <a:pt x="10060" y="3360"/>
                    <a:pt x="9630" y="3780"/>
                    <a:pt x="9110" y="3780"/>
                  </a:cubicBezTo>
                  <a:close/>
                  <a:moveTo>
                    <a:pt x="9110" y="2080"/>
                  </a:moveTo>
                  <a:cubicBezTo>
                    <a:pt x="8700" y="2080"/>
                    <a:pt x="8360" y="2410"/>
                    <a:pt x="8360" y="2830"/>
                  </a:cubicBezTo>
                  <a:cubicBezTo>
                    <a:pt x="8360" y="3240"/>
                    <a:pt x="8690" y="3580"/>
                    <a:pt x="9110" y="3580"/>
                  </a:cubicBezTo>
                  <a:cubicBezTo>
                    <a:pt x="9520" y="3580"/>
                    <a:pt x="9860" y="3250"/>
                    <a:pt x="9860" y="2830"/>
                  </a:cubicBezTo>
                  <a:cubicBezTo>
                    <a:pt x="9850" y="2420"/>
                    <a:pt x="9520" y="2080"/>
                    <a:pt x="9110" y="2080"/>
                  </a:cubicBezTo>
                  <a:close/>
                  <a:moveTo>
                    <a:pt x="6230" y="2840"/>
                  </a:moveTo>
                  <a:cubicBezTo>
                    <a:pt x="5710" y="2840"/>
                    <a:pt x="5280" y="2420"/>
                    <a:pt x="5280" y="1890"/>
                  </a:cubicBezTo>
                  <a:cubicBezTo>
                    <a:pt x="5280" y="1370"/>
                    <a:pt x="5700" y="940"/>
                    <a:pt x="6230" y="940"/>
                  </a:cubicBezTo>
                  <a:cubicBezTo>
                    <a:pt x="6760" y="940"/>
                    <a:pt x="7180" y="1360"/>
                    <a:pt x="7180" y="1890"/>
                  </a:cubicBezTo>
                  <a:cubicBezTo>
                    <a:pt x="7180" y="2410"/>
                    <a:pt x="6760" y="2840"/>
                    <a:pt x="6230" y="2840"/>
                  </a:cubicBezTo>
                  <a:close/>
                  <a:moveTo>
                    <a:pt x="6230" y="1150"/>
                  </a:moveTo>
                  <a:cubicBezTo>
                    <a:pt x="5820" y="1150"/>
                    <a:pt x="5480" y="1480"/>
                    <a:pt x="5480" y="1900"/>
                  </a:cubicBezTo>
                  <a:cubicBezTo>
                    <a:pt x="5480" y="2310"/>
                    <a:pt x="5810" y="2650"/>
                    <a:pt x="6230" y="2650"/>
                  </a:cubicBezTo>
                  <a:cubicBezTo>
                    <a:pt x="6640" y="2650"/>
                    <a:pt x="6980" y="2320"/>
                    <a:pt x="6980" y="1900"/>
                  </a:cubicBezTo>
                  <a:cubicBezTo>
                    <a:pt x="6980" y="1480"/>
                    <a:pt x="6640" y="1150"/>
                    <a:pt x="6230" y="1150"/>
                  </a:cubicBezTo>
                  <a:close/>
                  <a:moveTo>
                    <a:pt x="3370" y="4070"/>
                  </a:moveTo>
                  <a:cubicBezTo>
                    <a:pt x="2850" y="4070"/>
                    <a:pt x="2420" y="3650"/>
                    <a:pt x="2420" y="3120"/>
                  </a:cubicBezTo>
                  <a:cubicBezTo>
                    <a:pt x="2420" y="2590"/>
                    <a:pt x="2840" y="2170"/>
                    <a:pt x="3370" y="2170"/>
                  </a:cubicBezTo>
                  <a:cubicBezTo>
                    <a:pt x="3890" y="2170"/>
                    <a:pt x="4320" y="2590"/>
                    <a:pt x="4320" y="3120"/>
                  </a:cubicBezTo>
                  <a:cubicBezTo>
                    <a:pt x="4320" y="3650"/>
                    <a:pt x="3890" y="4070"/>
                    <a:pt x="3370" y="4070"/>
                  </a:cubicBezTo>
                  <a:close/>
                  <a:moveTo>
                    <a:pt x="3370" y="2380"/>
                  </a:moveTo>
                  <a:cubicBezTo>
                    <a:pt x="2960" y="2380"/>
                    <a:pt x="2620" y="2710"/>
                    <a:pt x="2620" y="3130"/>
                  </a:cubicBezTo>
                  <a:cubicBezTo>
                    <a:pt x="2620" y="3550"/>
                    <a:pt x="2950" y="3880"/>
                    <a:pt x="3370" y="3880"/>
                  </a:cubicBezTo>
                  <a:cubicBezTo>
                    <a:pt x="3780" y="3880"/>
                    <a:pt x="4120" y="3550"/>
                    <a:pt x="4120" y="3130"/>
                  </a:cubicBezTo>
                  <a:cubicBezTo>
                    <a:pt x="4120" y="2710"/>
                    <a:pt x="3780" y="2380"/>
                    <a:pt x="3370" y="2380"/>
                  </a:cubicBezTo>
                  <a:close/>
                  <a:moveTo>
                    <a:pt x="2020" y="6600"/>
                  </a:moveTo>
                  <a:cubicBezTo>
                    <a:pt x="1500" y="6600"/>
                    <a:pt x="1070" y="6180"/>
                    <a:pt x="1070" y="5650"/>
                  </a:cubicBezTo>
                  <a:cubicBezTo>
                    <a:pt x="1070" y="5130"/>
                    <a:pt x="1490" y="4700"/>
                    <a:pt x="2020" y="4700"/>
                  </a:cubicBezTo>
                  <a:cubicBezTo>
                    <a:pt x="2540" y="4700"/>
                    <a:pt x="2970" y="5120"/>
                    <a:pt x="2970" y="5650"/>
                  </a:cubicBezTo>
                  <a:cubicBezTo>
                    <a:pt x="2970" y="6170"/>
                    <a:pt x="2540" y="6600"/>
                    <a:pt x="2020" y="6600"/>
                  </a:cubicBezTo>
                  <a:close/>
                  <a:moveTo>
                    <a:pt x="2020" y="4900"/>
                  </a:moveTo>
                  <a:cubicBezTo>
                    <a:pt x="1610" y="4900"/>
                    <a:pt x="1270" y="5230"/>
                    <a:pt x="1270" y="5650"/>
                  </a:cubicBezTo>
                  <a:cubicBezTo>
                    <a:pt x="1270" y="6060"/>
                    <a:pt x="1600" y="6400"/>
                    <a:pt x="2020" y="6400"/>
                  </a:cubicBezTo>
                  <a:cubicBezTo>
                    <a:pt x="2430" y="6400"/>
                    <a:pt x="2770" y="6070"/>
                    <a:pt x="2770" y="5650"/>
                  </a:cubicBezTo>
                  <a:cubicBezTo>
                    <a:pt x="2770" y="5240"/>
                    <a:pt x="2430" y="4900"/>
                    <a:pt x="2020" y="4900"/>
                  </a:cubicBezTo>
                  <a:close/>
                  <a:moveTo>
                    <a:pt x="2330" y="9400"/>
                  </a:moveTo>
                  <a:cubicBezTo>
                    <a:pt x="1810" y="9400"/>
                    <a:pt x="1380" y="8980"/>
                    <a:pt x="1380" y="8450"/>
                  </a:cubicBezTo>
                  <a:cubicBezTo>
                    <a:pt x="1380" y="7930"/>
                    <a:pt x="1800" y="7500"/>
                    <a:pt x="2330" y="7500"/>
                  </a:cubicBezTo>
                  <a:cubicBezTo>
                    <a:pt x="2860" y="7500"/>
                    <a:pt x="3280" y="7920"/>
                    <a:pt x="3280" y="8450"/>
                  </a:cubicBezTo>
                  <a:cubicBezTo>
                    <a:pt x="3270" y="8980"/>
                    <a:pt x="2850" y="9400"/>
                    <a:pt x="2330" y="9400"/>
                  </a:cubicBezTo>
                  <a:close/>
                  <a:moveTo>
                    <a:pt x="2330" y="7710"/>
                  </a:moveTo>
                  <a:cubicBezTo>
                    <a:pt x="1920" y="7710"/>
                    <a:pt x="1580" y="8040"/>
                    <a:pt x="1580" y="8460"/>
                  </a:cubicBezTo>
                  <a:cubicBezTo>
                    <a:pt x="1580" y="8870"/>
                    <a:pt x="1910" y="9210"/>
                    <a:pt x="2330" y="9210"/>
                  </a:cubicBezTo>
                  <a:cubicBezTo>
                    <a:pt x="2750" y="9210"/>
                    <a:pt x="3080" y="8880"/>
                    <a:pt x="3080" y="8460"/>
                  </a:cubicBezTo>
                  <a:cubicBezTo>
                    <a:pt x="3070" y="8040"/>
                    <a:pt x="2740" y="7710"/>
                    <a:pt x="2330" y="7710"/>
                  </a:cubicBezTo>
                  <a:close/>
                </a:path>
              </a:pathLst>
            </a:custGeom>
            <a:solidFill>
              <a:srgbClr val="3D4B70"/>
            </a:solidFill>
            <a:ln>
              <a:noFill/>
            </a:ln>
          </p:spPr>
        </p:sp>
      </p:grpSp>
      <p:grpSp>
        <p:nvGrpSpPr>
          <p:cNvPr id="18" name="组合 17"/>
          <p:cNvGrpSpPr/>
          <p:nvPr/>
        </p:nvGrpSpPr>
        <p:grpSpPr>
          <a:xfrm>
            <a:off x="8692159" y="4046248"/>
            <a:ext cx="676429" cy="676429"/>
            <a:chOff x="8122083" y="1759004"/>
            <a:chExt cx="1049311" cy="1049311"/>
          </a:xfrm>
        </p:grpSpPr>
        <p:sp>
          <p:nvSpPr>
            <p:cNvPr id="15" name="椭圆 14"/>
            <p:cNvSpPr/>
            <p:nvPr/>
          </p:nvSpPr>
          <p:spPr>
            <a:xfrm>
              <a:off x="8122083" y="1759004"/>
              <a:ext cx="1049311" cy="1049311"/>
            </a:xfrm>
            <a:prstGeom prst="ellipse">
              <a:avLst/>
            </a:prstGeom>
            <a:solidFill>
              <a:srgbClr val="2D7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iconfont-11964-5737413"/>
            <p:cNvSpPr>
              <a:spLocks noChangeAspect="1"/>
            </p:cNvSpPr>
            <p:nvPr/>
          </p:nvSpPr>
          <p:spPr bwMode="auto">
            <a:xfrm>
              <a:off x="8341897" y="2042769"/>
              <a:ext cx="609685" cy="481782"/>
            </a:xfrm>
            <a:custGeom>
              <a:avLst/>
              <a:gdLst>
                <a:gd name="T0" fmla="*/ 2540 w 12730"/>
                <a:gd name="T1" fmla="*/ 6150 h 10060"/>
                <a:gd name="T2" fmla="*/ 2340 w 12730"/>
                <a:gd name="T3" fmla="*/ 200 h 10060"/>
                <a:gd name="T4" fmla="*/ 10190 w 12730"/>
                <a:gd name="T5" fmla="*/ 0 h 10060"/>
                <a:gd name="T6" fmla="*/ 10390 w 12730"/>
                <a:gd name="T7" fmla="*/ 5950 h 10060"/>
                <a:gd name="T8" fmla="*/ 2740 w 12730"/>
                <a:gd name="T9" fmla="*/ 5750 h 10060"/>
                <a:gd name="T10" fmla="*/ 9990 w 12730"/>
                <a:gd name="T11" fmla="*/ 400 h 10060"/>
                <a:gd name="T12" fmla="*/ 2740 w 12730"/>
                <a:gd name="T13" fmla="*/ 5750 h 10060"/>
                <a:gd name="T14" fmla="*/ 3330 w 12730"/>
                <a:gd name="T15" fmla="*/ 5250 h 10060"/>
                <a:gd name="T16" fmla="*/ 3230 w 12730"/>
                <a:gd name="T17" fmla="*/ 990 h 10060"/>
                <a:gd name="T18" fmla="*/ 9390 w 12730"/>
                <a:gd name="T19" fmla="*/ 890 h 10060"/>
                <a:gd name="T20" fmla="*/ 9490 w 12730"/>
                <a:gd name="T21" fmla="*/ 5160 h 10060"/>
                <a:gd name="T22" fmla="*/ 3430 w 12730"/>
                <a:gd name="T23" fmla="*/ 5050 h 10060"/>
                <a:gd name="T24" fmla="*/ 9290 w 12730"/>
                <a:gd name="T25" fmla="*/ 1090 h 10060"/>
                <a:gd name="T26" fmla="*/ 3430 w 12730"/>
                <a:gd name="T27" fmla="*/ 5050 h 10060"/>
                <a:gd name="T28" fmla="*/ 210 w 12730"/>
                <a:gd name="T29" fmla="*/ 10060 h 10060"/>
                <a:gd name="T30" fmla="*/ 40 w 12730"/>
                <a:gd name="T31" fmla="*/ 9760 h 10060"/>
                <a:gd name="T32" fmla="*/ 2540 w 12730"/>
                <a:gd name="T33" fmla="*/ 5740 h 10060"/>
                <a:gd name="T34" fmla="*/ 10360 w 12730"/>
                <a:gd name="T35" fmla="*/ 5840 h 10060"/>
                <a:gd name="T36" fmla="*/ 12690 w 12730"/>
                <a:gd name="T37" fmla="*/ 9960 h 10060"/>
                <a:gd name="T38" fmla="*/ 560 w 12730"/>
                <a:gd name="T39" fmla="*/ 9660 h 10060"/>
                <a:gd name="T40" fmla="*/ 10070 w 12730"/>
                <a:gd name="T41" fmla="*/ 6140 h 10060"/>
                <a:gd name="T42" fmla="*/ 560 w 12730"/>
                <a:gd name="T43" fmla="*/ 9660 h 10060"/>
                <a:gd name="T44" fmla="*/ 2360 w 12730"/>
                <a:gd name="T45" fmla="*/ 8310 h 10060"/>
                <a:gd name="T46" fmla="*/ 2270 w 12730"/>
                <a:gd name="T47" fmla="*/ 8160 h 10060"/>
                <a:gd name="T48" fmla="*/ 3120 w 12730"/>
                <a:gd name="T49" fmla="*/ 6650 h 10060"/>
                <a:gd name="T50" fmla="*/ 5770 w 12730"/>
                <a:gd name="T51" fmla="*/ 6680 h 10060"/>
                <a:gd name="T52" fmla="*/ 5640 w 12730"/>
                <a:gd name="T53" fmla="*/ 8220 h 10060"/>
                <a:gd name="T54" fmla="*/ 2520 w 12730"/>
                <a:gd name="T55" fmla="*/ 8110 h 10060"/>
                <a:gd name="T56" fmla="*/ 5590 w 12730"/>
                <a:gd name="T57" fmla="*/ 6850 h 10060"/>
                <a:gd name="T58" fmla="*/ 2520 w 12730"/>
                <a:gd name="T59" fmla="*/ 8110 h 10060"/>
                <a:gd name="T60" fmla="*/ 7180 w 12730"/>
                <a:gd name="T61" fmla="*/ 8310 h 10060"/>
                <a:gd name="T62" fmla="*/ 6920 w 12730"/>
                <a:gd name="T63" fmla="*/ 6760 h 10060"/>
                <a:gd name="T64" fmla="*/ 7020 w 12730"/>
                <a:gd name="T65" fmla="*/ 6650 h 10060"/>
                <a:gd name="T66" fmla="*/ 9690 w 12730"/>
                <a:gd name="T67" fmla="*/ 6700 h 10060"/>
                <a:gd name="T68" fmla="*/ 10450 w 12730"/>
                <a:gd name="T69" fmla="*/ 8260 h 10060"/>
                <a:gd name="T70" fmla="*/ 7270 w 12730"/>
                <a:gd name="T71" fmla="*/ 8110 h 10060"/>
                <a:gd name="T72" fmla="*/ 9540 w 12730"/>
                <a:gd name="T73" fmla="*/ 6850 h 10060"/>
                <a:gd name="T74" fmla="*/ 7270 w 12730"/>
                <a:gd name="T75" fmla="*/ 8110 h 10060"/>
                <a:gd name="T76" fmla="*/ 3430 w 12730"/>
                <a:gd name="T77" fmla="*/ 9150 h 10060"/>
                <a:gd name="T78" fmla="*/ 3430 w 12730"/>
                <a:gd name="T79" fmla="*/ 8950 h 10060"/>
                <a:gd name="T80" fmla="*/ 9390 w 12730"/>
                <a:gd name="T81" fmla="*/ 9050 h 10060"/>
                <a:gd name="T82" fmla="*/ 4100 w 12730"/>
                <a:gd name="T83" fmla="*/ 2570 h 10060"/>
                <a:gd name="T84" fmla="*/ 4030 w 12730"/>
                <a:gd name="T85" fmla="*/ 2400 h 10060"/>
                <a:gd name="T86" fmla="*/ 4900 w 12730"/>
                <a:gd name="T87" fmla="*/ 1670 h 10060"/>
                <a:gd name="T88" fmla="*/ 4170 w 12730"/>
                <a:gd name="T89" fmla="*/ 2540 h 10060"/>
                <a:gd name="T90" fmla="*/ 4300 w 12730"/>
                <a:gd name="T91" fmla="*/ 3540 h 10060"/>
                <a:gd name="T92" fmla="*/ 4230 w 12730"/>
                <a:gd name="T93" fmla="*/ 3370 h 10060"/>
                <a:gd name="T94" fmla="*/ 5860 w 12730"/>
                <a:gd name="T95" fmla="*/ 1880 h 10060"/>
                <a:gd name="T96" fmla="*/ 4370 w 12730"/>
                <a:gd name="T97" fmla="*/ 3510 h 10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30" h="10060">
                  <a:moveTo>
                    <a:pt x="10180" y="6150"/>
                  </a:moveTo>
                  <a:lnTo>
                    <a:pt x="2540" y="6150"/>
                  </a:lnTo>
                  <a:cubicBezTo>
                    <a:pt x="2430" y="6150"/>
                    <a:pt x="2340" y="6060"/>
                    <a:pt x="2340" y="5950"/>
                  </a:cubicBezTo>
                  <a:lnTo>
                    <a:pt x="2340" y="200"/>
                  </a:lnTo>
                  <a:cubicBezTo>
                    <a:pt x="2340" y="90"/>
                    <a:pt x="2430" y="0"/>
                    <a:pt x="2540" y="0"/>
                  </a:cubicBezTo>
                  <a:lnTo>
                    <a:pt x="10190" y="0"/>
                  </a:lnTo>
                  <a:cubicBezTo>
                    <a:pt x="10300" y="0"/>
                    <a:pt x="10390" y="90"/>
                    <a:pt x="10390" y="200"/>
                  </a:cubicBezTo>
                  <a:lnTo>
                    <a:pt x="10390" y="5950"/>
                  </a:lnTo>
                  <a:cubicBezTo>
                    <a:pt x="10380" y="6060"/>
                    <a:pt x="10290" y="6150"/>
                    <a:pt x="10180" y="6150"/>
                  </a:cubicBezTo>
                  <a:close/>
                  <a:moveTo>
                    <a:pt x="2740" y="5750"/>
                  </a:moveTo>
                  <a:lnTo>
                    <a:pt x="9990" y="5750"/>
                  </a:lnTo>
                  <a:lnTo>
                    <a:pt x="9990" y="400"/>
                  </a:lnTo>
                  <a:lnTo>
                    <a:pt x="2740" y="400"/>
                  </a:lnTo>
                  <a:lnTo>
                    <a:pt x="2740" y="5750"/>
                  </a:lnTo>
                  <a:close/>
                  <a:moveTo>
                    <a:pt x="9390" y="5250"/>
                  </a:moveTo>
                  <a:lnTo>
                    <a:pt x="3330" y="5250"/>
                  </a:lnTo>
                  <a:cubicBezTo>
                    <a:pt x="3270" y="5250"/>
                    <a:pt x="3230" y="5210"/>
                    <a:pt x="3230" y="5150"/>
                  </a:cubicBezTo>
                  <a:lnTo>
                    <a:pt x="3230" y="990"/>
                  </a:lnTo>
                  <a:cubicBezTo>
                    <a:pt x="3230" y="930"/>
                    <a:pt x="3270" y="890"/>
                    <a:pt x="3330" y="890"/>
                  </a:cubicBezTo>
                  <a:lnTo>
                    <a:pt x="9390" y="890"/>
                  </a:lnTo>
                  <a:cubicBezTo>
                    <a:pt x="9450" y="890"/>
                    <a:pt x="9490" y="930"/>
                    <a:pt x="9490" y="990"/>
                  </a:cubicBezTo>
                  <a:lnTo>
                    <a:pt x="9490" y="5160"/>
                  </a:lnTo>
                  <a:cubicBezTo>
                    <a:pt x="9490" y="5210"/>
                    <a:pt x="9440" y="5250"/>
                    <a:pt x="9390" y="5250"/>
                  </a:cubicBezTo>
                  <a:close/>
                  <a:moveTo>
                    <a:pt x="3430" y="5050"/>
                  </a:moveTo>
                  <a:lnTo>
                    <a:pt x="9290" y="5050"/>
                  </a:lnTo>
                  <a:lnTo>
                    <a:pt x="9290" y="1090"/>
                  </a:lnTo>
                  <a:lnTo>
                    <a:pt x="3430" y="1090"/>
                  </a:lnTo>
                  <a:lnTo>
                    <a:pt x="3430" y="5050"/>
                  </a:lnTo>
                  <a:close/>
                  <a:moveTo>
                    <a:pt x="12510" y="10060"/>
                  </a:moveTo>
                  <a:lnTo>
                    <a:pt x="210" y="10060"/>
                  </a:lnTo>
                  <a:cubicBezTo>
                    <a:pt x="140" y="10060"/>
                    <a:pt x="70" y="10020"/>
                    <a:pt x="40" y="9960"/>
                  </a:cubicBezTo>
                  <a:cubicBezTo>
                    <a:pt x="0" y="9900"/>
                    <a:pt x="10" y="9820"/>
                    <a:pt x="40" y="9760"/>
                  </a:cubicBezTo>
                  <a:lnTo>
                    <a:pt x="2370" y="5840"/>
                  </a:lnTo>
                  <a:cubicBezTo>
                    <a:pt x="2410" y="5780"/>
                    <a:pt x="2470" y="5740"/>
                    <a:pt x="2540" y="5740"/>
                  </a:cubicBezTo>
                  <a:lnTo>
                    <a:pt x="10190" y="5740"/>
                  </a:lnTo>
                  <a:cubicBezTo>
                    <a:pt x="10260" y="5740"/>
                    <a:pt x="10330" y="5780"/>
                    <a:pt x="10360" y="5840"/>
                  </a:cubicBezTo>
                  <a:lnTo>
                    <a:pt x="12690" y="9760"/>
                  </a:lnTo>
                  <a:cubicBezTo>
                    <a:pt x="12730" y="9820"/>
                    <a:pt x="12730" y="9900"/>
                    <a:pt x="12690" y="9960"/>
                  </a:cubicBezTo>
                  <a:cubicBezTo>
                    <a:pt x="12650" y="10030"/>
                    <a:pt x="12580" y="10060"/>
                    <a:pt x="12510" y="10060"/>
                  </a:cubicBezTo>
                  <a:close/>
                  <a:moveTo>
                    <a:pt x="560" y="9660"/>
                  </a:moveTo>
                  <a:lnTo>
                    <a:pt x="12160" y="9660"/>
                  </a:lnTo>
                  <a:lnTo>
                    <a:pt x="10070" y="6140"/>
                  </a:lnTo>
                  <a:lnTo>
                    <a:pt x="2650" y="6140"/>
                  </a:lnTo>
                  <a:lnTo>
                    <a:pt x="560" y="9660"/>
                  </a:lnTo>
                  <a:close/>
                  <a:moveTo>
                    <a:pt x="5540" y="8310"/>
                  </a:moveTo>
                  <a:lnTo>
                    <a:pt x="2360" y="8310"/>
                  </a:lnTo>
                  <a:cubicBezTo>
                    <a:pt x="2320" y="8310"/>
                    <a:pt x="2290" y="8290"/>
                    <a:pt x="2270" y="8260"/>
                  </a:cubicBezTo>
                  <a:cubicBezTo>
                    <a:pt x="2250" y="8230"/>
                    <a:pt x="2250" y="8190"/>
                    <a:pt x="2270" y="8160"/>
                  </a:cubicBezTo>
                  <a:lnTo>
                    <a:pt x="3030" y="6700"/>
                  </a:lnTo>
                  <a:cubicBezTo>
                    <a:pt x="3050" y="6670"/>
                    <a:pt x="3080" y="6650"/>
                    <a:pt x="3120" y="6650"/>
                  </a:cubicBezTo>
                  <a:lnTo>
                    <a:pt x="5700" y="6650"/>
                  </a:lnTo>
                  <a:cubicBezTo>
                    <a:pt x="5730" y="6650"/>
                    <a:pt x="5760" y="6660"/>
                    <a:pt x="5770" y="6680"/>
                  </a:cubicBezTo>
                  <a:cubicBezTo>
                    <a:pt x="5790" y="6700"/>
                    <a:pt x="5800" y="6730"/>
                    <a:pt x="5800" y="6760"/>
                  </a:cubicBezTo>
                  <a:lnTo>
                    <a:pt x="5640" y="8220"/>
                  </a:lnTo>
                  <a:cubicBezTo>
                    <a:pt x="5630" y="8270"/>
                    <a:pt x="5590" y="8310"/>
                    <a:pt x="5540" y="8310"/>
                  </a:cubicBezTo>
                  <a:close/>
                  <a:moveTo>
                    <a:pt x="2520" y="8110"/>
                  </a:moveTo>
                  <a:lnTo>
                    <a:pt x="5450" y="8110"/>
                  </a:lnTo>
                  <a:lnTo>
                    <a:pt x="5590" y="6850"/>
                  </a:lnTo>
                  <a:lnTo>
                    <a:pt x="3190" y="6850"/>
                  </a:lnTo>
                  <a:lnTo>
                    <a:pt x="2520" y="8110"/>
                  </a:lnTo>
                  <a:close/>
                  <a:moveTo>
                    <a:pt x="10360" y="8310"/>
                  </a:moveTo>
                  <a:lnTo>
                    <a:pt x="7180" y="8310"/>
                  </a:lnTo>
                  <a:cubicBezTo>
                    <a:pt x="7130" y="8310"/>
                    <a:pt x="7090" y="8270"/>
                    <a:pt x="7080" y="8220"/>
                  </a:cubicBezTo>
                  <a:lnTo>
                    <a:pt x="6920" y="6760"/>
                  </a:lnTo>
                  <a:cubicBezTo>
                    <a:pt x="6920" y="6730"/>
                    <a:pt x="6930" y="6700"/>
                    <a:pt x="6950" y="6680"/>
                  </a:cubicBezTo>
                  <a:cubicBezTo>
                    <a:pt x="6970" y="6660"/>
                    <a:pt x="7000" y="6650"/>
                    <a:pt x="7020" y="6650"/>
                  </a:cubicBezTo>
                  <a:lnTo>
                    <a:pt x="9600" y="6650"/>
                  </a:lnTo>
                  <a:cubicBezTo>
                    <a:pt x="9640" y="6650"/>
                    <a:pt x="9670" y="6670"/>
                    <a:pt x="9690" y="6700"/>
                  </a:cubicBezTo>
                  <a:lnTo>
                    <a:pt x="10450" y="8160"/>
                  </a:lnTo>
                  <a:cubicBezTo>
                    <a:pt x="10470" y="8190"/>
                    <a:pt x="10470" y="8230"/>
                    <a:pt x="10450" y="8260"/>
                  </a:cubicBezTo>
                  <a:cubicBezTo>
                    <a:pt x="10430" y="8290"/>
                    <a:pt x="10400" y="8310"/>
                    <a:pt x="10360" y="8310"/>
                  </a:cubicBezTo>
                  <a:close/>
                  <a:moveTo>
                    <a:pt x="7270" y="8110"/>
                  </a:moveTo>
                  <a:lnTo>
                    <a:pt x="10200" y="8110"/>
                  </a:lnTo>
                  <a:lnTo>
                    <a:pt x="9540" y="6850"/>
                  </a:lnTo>
                  <a:lnTo>
                    <a:pt x="7140" y="6850"/>
                  </a:lnTo>
                  <a:lnTo>
                    <a:pt x="7270" y="8110"/>
                  </a:lnTo>
                  <a:close/>
                  <a:moveTo>
                    <a:pt x="9290" y="9150"/>
                  </a:moveTo>
                  <a:lnTo>
                    <a:pt x="3430" y="9150"/>
                  </a:lnTo>
                  <a:cubicBezTo>
                    <a:pt x="3370" y="9150"/>
                    <a:pt x="3330" y="9110"/>
                    <a:pt x="3330" y="9050"/>
                  </a:cubicBezTo>
                  <a:cubicBezTo>
                    <a:pt x="3330" y="8990"/>
                    <a:pt x="3370" y="8950"/>
                    <a:pt x="3430" y="8950"/>
                  </a:cubicBezTo>
                  <a:lnTo>
                    <a:pt x="9290" y="8950"/>
                  </a:lnTo>
                  <a:cubicBezTo>
                    <a:pt x="9350" y="8950"/>
                    <a:pt x="9390" y="8990"/>
                    <a:pt x="9390" y="9050"/>
                  </a:cubicBezTo>
                  <a:cubicBezTo>
                    <a:pt x="9390" y="9110"/>
                    <a:pt x="9340" y="9150"/>
                    <a:pt x="9290" y="9150"/>
                  </a:cubicBezTo>
                  <a:close/>
                  <a:moveTo>
                    <a:pt x="4100" y="2570"/>
                  </a:moveTo>
                  <a:cubicBezTo>
                    <a:pt x="4070" y="2570"/>
                    <a:pt x="4050" y="2560"/>
                    <a:pt x="4030" y="2540"/>
                  </a:cubicBezTo>
                  <a:cubicBezTo>
                    <a:pt x="3990" y="2500"/>
                    <a:pt x="3990" y="2440"/>
                    <a:pt x="4030" y="2400"/>
                  </a:cubicBezTo>
                  <a:lnTo>
                    <a:pt x="4760" y="1670"/>
                  </a:lnTo>
                  <a:cubicBezTo>
                    <a:pt x="4800" y="1630"/>
                    <a:pt x="4860" y="1630"/>
                    <a:pt x="4900" y="1670"/>
                  </a:cubicBezTo>
                  <a:cubicBezTo>
                    <a:pt x="4940" y="1710"/>
                    <a:pt x="4940" y="1770"/>
                    <a:pt x="4900" y="1810"/>
                  </a:cubicBezTo>
                  <a:lnTo>
                    <a:pt x="4170" y="2540"/>
                  </a:lnTo>
                  <a:cubicBezTo>
                    <a:pt x="4150" y="2560"/>
                    <a:pt x="4120" y="2570"/>
                    <a:pt x="4100" y="2570"/>
                  </a:cubicBezTo>
                  <a:close/>
                  <a:moveTo>
                    <a:pt x="4300" y="3540"/>
                  </a:moveTo>
                  <a:cubicBezTo>
                    <a:pt x="4270" y="3540"/>
                    <a:pt x="4250" y="3530"/>
                    <a:pt x="4230" y="3510"/>
                  </a:cubicBezTo>
                  <a:cubicBezTo>
                    <a:pt x="4190" y="3470"/>
                    <a:pt x="4190" y="3410"/>
                    <a:pt x="4230" y="3370"/>
                  </a:cubicBezTo>
                  <a:lnTo>
                    <a:pt x="5720" y="1880"/>
                  </a:lnTo>
                  <a:cubicBezTo>
                    <a:pt x="5760" y="1840"/>
                    <a:pt x="5820" y="1840"/>
                    <a:pt x="5860" y="1880"/>
                  </a:cubicBezTo>
                  <a:cubicBezTo>
                    <a:pt x="5900" y="1920"/>
                    <a:pt x="5900" y="1980"/>
                    <a:pt x="5860" y="2020"/>
                  </a:cubicBezTo>
                  <a:lnTo>
                    <a:pt x="4370" y="3510"/>
                  </a:lnTo>
                  <a:cubicBezTo>
                    <a:pt x="4350" y="3530"/>
                    <a:pt x="4320" y="3540"/>
                    <a:pt x="4300" y="35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19" name="组合 18"/>
          <p:cNvGrpSpPr/>
          <p:nvPr/>
        </p:nvGrpSpPr>
        <p:grpSpPr>
          <a:xfrm>
            <a:off x="6458494" y="4046248"/>
            <a:ext cx="676429" cy="676429"/>
            <a:chOff x="6985394" y="4356091"/>
            <a:chExt cx="1049311" cy="1049311"/>
          </a:xfrm>
        </p:grpSpPr>
        <p:sp>
          <p:nvSpPr>
            <p:cNvPr id="16" name="椭圆 15"/>
            <p:cNvSpPr/>
            <p:nvPr/>
          </p:nvSpPr>
          <p:spPr>
            <a:xfrm>
              <a:off x="6985394" y="4356091"/>
              <a:ext cx="1049311" cy="1049311"/>
            </a:xfrm>
            <a:prstGeom prst="ellipse">
              <a:avLst/>
            </a:prstGeom>
            <a:solidFill>
              <a:srgbClr val="E5E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iconfont-1191-866882"/>
            <p:cNvSpPr>
              <a:spLocks noChangeAspect="1"/>
            </p:cNvSpPr>
            <p:nvPr/>
          </p:nvSpPr>
          <p:spPr bwMode="auto">
            <a:xfrm>
              <a:off x="7185176" y="4633511"/>
              <a:ext cx="609522" cy="609685"/>
            </a:xfrm>
            <a:custGeom>
              <a:avLst/>
              <a:gdLst>
                <a:gd name="T0" fmla="*/ 7771 w 7777"/>
                <a:gd name="T1" fmla="*/ 330 h 7778"/>
                <a:gd name="T2" fmla="*/ 7495 w 7777"/>
                <a:gd name="T3" fmla="*/ 23 h 7778"/>
                <a:gd name="T4" fmla="*/ 7388 w 7777"/>
                <a:gd name="T5" fmla="*/ 9 h 7778"/>
                <a:gd name="T6" fmla="*/ 7387 w 7777"/>
                <a:gd name="T7" fmla="*/ 9 h 7778"/>
                <a:gd name="T8" fmla="*/ 88 w 7777"/>
                <a:gd name="T9" fmla="*/ 3432 h 7778"/>
                <a:gd name="T10" fmla="*/ 47 w 7777"/>
                <a:gd name="T11" fmla="*/ 3499 h 7778"/>
                <a:gd name="T12" fmla="*/ 15 w 7777"/>
                <a:gd name="T13" fmla="*/ 3798 h 7778"/>
                <a:gd name="T14" fmla="*/ 44 w 7777"/>
                <a:gd name="T15" fmla="*/ 3905 h 7778"/>
                <a:gd name="T16" fmla="*/ 80 w 7777"/>
                <a:gd name="T17" fmla="*/ 3954 h 7778"/>
                <a:gd name="T18" fmla="*/ 2584 w 7777"/>
                <a:gd name="T19" fmla="*/ 5208 h 7778"/>
                <a:gd name="T20" fmla="*/ 3837 w 7777"/>
                <a:gd name="T21" fmla="*/ 7719 h 7778"/>
                <a:gd name="T22" fmla="*/ 3945 w 7777"/>
                <a:gd name="T23" fmla="*/ 7759 h 7778"/>
                <a:gd name="T24" fmla="*/ 4262 w 7777"/>
                <a:gd name="T25" fmla="*/ 7753 h 7778"/>
                <a:gd name="T26" fmla="*/ 4358 w 7777"/>
                <a:gd name="T27" fmla="*/ 7712 h 7778"/>
                <a:gd name="T28" fmla="*/ 7772 w 7777"/>
                <a:gd name="T29" fmla="*/ 394 h 7778"/>
                <a:gd name="T30" fmla="*/ 7771 w 7777"/>
                <a:gd name="T31" fmla="*/ 330 h 7778"/>
                <a:gd name="T32" fmla="*/ 2685 w 7777"/>
                <a:gd name="T33" fmla="*/ 4551 h 7778"/>
                <a:gd name="T34" fmla="*/ 1204 w 7777"/>
                <a:gd name="T35" fmla="*/ 3809 h 7778"/>
                <a:gd name="T36" fmla="*/ 1151 w 7777"/>
                <a:gd name="T37" fmla="*/ 3662 h 7778"/>
                <a:gd name="T38" fmla="*/ 1207 w 7777"/>
                <a:gd name="T39" fmla="*/ 3605 h 7778"/>
                <a:gd name="T40" fmla="*/ 5962 w 7777"/>
                <a:gd name="T41" fmla="*/ 1375 h 7778"/>
                <a:gd name="T42" fmla="*/ 2815 w 7777"/>
                <a:gd name="T43" fmla="*/ 4530 h 7778"/>
                <a:gd name="T44" fmla="*/ 2685 w 7777"/>
                <a:gd name="T45" fmla="*/ 4551 h 7778"/>
                <a:gd name="T46" fmla="*/ 6409 w 7777"/>
                <a:gd name="T47" fmla="*/ 1822 h 7778"/>
                <a:gd name="T48" fmla="*/ 4184 w 7777"/>
                <a:gd name="T49" fmla="*/ 6591 h 7778"/>
                <a:gd name="T50" fmla="*/ 3980 w 7777"/>
                <a:gd name="T51" fmla="*/ 6593 h 7778"/>
                <a:gd name="T52" fmla="*/ 3240 w 7777"/>
                <a:gd name="T53" fmla="*/ 5108 h 7778"/>
                <a:gd name="T54" fmla="*/ 3239 w 7777"/>
                <a:gd name="T55" fmla="*/ 5010 h 7778"/>
                <a:gd name="T56" fmla="*/ 3257 w 7777"/>
                <a:gd name="T57" fmla="*/ 4982 h 7778"/>
                <a:gd name="T58" fmla="*/ 3261 w 7777"/>
                <a:gd name="T59" fmla="*/ 4978 h 7778"/>
                <a:gd name="T60" fmla="*/ 6409 w 7777"/>
                <a:gd name="T61" fmla="*/ 1822 h 7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7" h="7778">
                  <a:moveTo>
                    <a:pt x="7771" y="330"/>
                  </a:moveTo>
                  <a:cubicBezTo>
                    <a:pt x="7745" y="184"/>
                    <a:pt x="7636" y="68"/>
                    <a:pt x="7495" y="23"/>
                  </a:cubicBezTo>
                  <a:cubicBezTo>
                    <a:pt x="7448" y="9"/>
                    <a:pt x="7406" y="0"/>
                    <a:pt x="7388" y="9"/>
                  </a:cubicBezTo>
                  <a:lnTo>
                    <a:pt x="7387" y="9"/>
                  </a:lnTo>
                  <a:lnTo>
                    <a:pt x="88" y="3432"/>
                  </a:lnTo>
                  <a:cubicBezTo>
                    <a:pt x="74" y="3438"/>
                    <a:pt x="59" y="3466"/>
                    <a:pt x="47" y="3499"/>
                  </a:cubicBezTo>
                  <a:cubicBezTo>
                    <a:pt x="10" y="3594"/>
                    <a:pt x="0" y="3697"/>
                    <a:pt x="15" y="3798"/>
                  </a:cubicBezTo>
                  <a:cubicBezTo>
                    <a:pt x="20" y="3838"/>
                    <a:pt x="29" y="3878"/>
                    <a:pt x="44" y="3905"/>
                  </a:cubicBezTo>
                  <a:cubicBezTo>
                    <a:pt x="56" y="3929"/>
                    <a:pt x="69" y="3948"/>
                    <a:pt x="80" y="3954"/>
                  </a:cubicBezTo>
                  <a:lnTo>
                    <a:pt x="2584" y="5208"/>
                  </a:lnTo>
                  <a:lnTo>
                    <a:pt x="3837" y="7719"/>
                  </a:lnTo>
                  <a:cubicBezTo>
                    <a:pt x="3845" y="7736"/>
                    <a:pt x="3893" y="7749"/>
                    <a:pt x="3945" y="7759"/>
                  </a:cubicBezTo>
                  <a:cubicBezTo>
                    <a:pt x="4050" y="7778"/>
                    <a:pt x="4158" y="7777"/>
                    <a:pt x="4262" y="7753"/>
                  </a:cubicBezTo>
                  <a:cubicBezTo>
                    <a:pt x="4310" y="7743"/>
                    <a:pt x="4350" y="7728"/>
                    <a:pt x="4358" y="7712"/>
                  </a:cubicBezTo>
                  <a:lnTo>
                    <a:pt x="7772" y="394"/>
                  </a:lnTo>
                  <a:cubicBezTo>
                    <a:pt x="7777" y="381"/>
                    <a:pt x="7777" y="358"/>
                    <a:pt x="7771" y="330"/>
                  </a:cubicBezTo>
                  <a:close/>
                  <a:moveTo>
                    <a:pt x="2685" y="4551"/>
                  </a:moveTo>
                  <a:lnTo>
                    <a:pt x="1204" y="3809"/>
                  </a:lnTo>
                  <a:cubicBezTo>
                    <a:pt x="1146" y="3780"/>
                    <a:pt x="1128" y="3713"/>
                    <a:pt x="1151" y="3662"/>
                  </a:cubicBezTo>
                  <a:cubicBezTo>
                    <a:pt x="1161" y="3638"/>
                    <a:pt x="1180" y="3618"/>
                    <a:pt x="1207" y="3605"/>
                  </a:cubicBezTo>
                  <a:lnTo>
                    <a:pt x="5962" y="1375"/>
                  </a:lnTo>
                  <a:lnTo>
                    <a:pt x="2815" y="4530"/>
                  </a:lnTo>
                  <a:cubicBezTo>
                    <a:pt x="2781" y="4565"/>
                    <a:pt x="2728" y="4573"/>
                    <a:pt x="2685" y="4551"/>
                  </a:cubicBezTo>
                  <a:close/>
                  <a:moveTo>
                    <a:pt x="6409" y="1822"/>
                  </a:moveTo>
                  <a:lnTo>
                    <a:pt x="4184" y="6591"/>
                  </a:lnTo>
                  <a:cubicBezTo>
                    <a:pt x="4144" y="6676"/>
                    <a:pt x="4023" y="6678"/>
                    <a:pt x="3980" y="6593"/>
                  </a:cubicBezTo>
                  <a:lnTo>
                    <a:pt x="3240" y="5108"/>
                  </a:lnTo>
                  <a:cubicBezTo>
                    <a:pt x="3224" y="5077"/>
                    <a:pt x="3225" y="5041"/>
                    <a:pt x="3239" y="5010"/>
                  </a:cubicBezTo>
                  <a:cubicBezTo>
                    <a:pt x="3243" y="5000"/>
                    <a:pt x="3250" y="4991"/>
                    <a:pt x="3257" y="4982"/>
                  </a:cubicBezTo>
                  <a:cubicBezTo>
                    <a:pt x="3258" y="4981"/>
                    <a:pt x="3260" y="4979"/>
                    <a:pt x="3261" y="4978"/>
                  </a:cubicBezTo>
                  <a:lnTo>
                    <a:pt x="6409" y="1822"/>
                  </a:lnTo>
                  <a:close/>
                </a:path>
              </a:pathLst>
            </a:custGeom>
            <a:solidFill>
              <a:srgbClr val="3D4B70"/>
            </a:solidFill>
            <a:ln>
              <a:noFill/>
            </a:ln>
          </p:spPr>
        </p:sp>
      </p:grpSp>
      <p:sp>
        <p:nvSpPr>
          <p:cNvPr id="21" name="文本框 20"/>
          <p:cNvSpPr txBox="1"/>
          <p:nvPr/>
        </p:nvSpPr>
        <p:spPr>
          <a:xfrm>
            <a:off x="6443906" y="290150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677571" y="290150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396598" y="47519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677571" y="47519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</a:t>
            </a:r>
          </a:p>
        </p:txBody>
      </p:sp>
      <p:sp>
        <p:nvSpPr>
          <p:cNvPr id="26" name="矩形 25"/>
          <p:cNvSpPr/>
          <p:nvPr/>
        </p:nvSpPr>
        <p:spPr>
          <a:xfrm>
            <a:off x="3957405" y="439059"/>
            <a:ext cx="4287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的在线电子表格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250972" y="765882"/>
            <a:ext cx="37000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LuckySheet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79410" y="3402705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MIT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117302" y="3402705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使用简单配置便捷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136129" y="526750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开源领域最强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189456" y="5267500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可展示百万级数据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720489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5662" y="3200399"/>
            <a:ext cx="10045185" cy="2033338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946554" y="1031505"/>
            <a:ext cx="4307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分享大纲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676390" y="1941417"/>
            <a:ext cx="83269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 rot="2700000">
            <a:off x="2159635" y="2707070"/>
            <a:ext cx="986657" cy="98665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D7FF9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rot="2700000">
            <a:off x="4400924" y="2707070"/>
            <a:ext cx="986657" cy="986657"/>
          </a:xfrm>
          <a:prstGeom prst="rect">
            <a:avLst/>
          </a:prstGeom>
          <a:solidFill>
            <a:srgbClr val="2D7FF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2700000">
            <a:off x="6845380" y="2707070"/>
            <a:ext cx="986657" cy="98665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2700000">
            <a:off x="9117397" y="2707070"/>
            <a:ext cx="986657" cy="986657"/>
          </a:xfrm>
          <a:prstGeom prst="rect">
            <a:avLst/>
          </a:prstGeom>
          <a:solidFill>
            <a:srgbClr val="2D7FF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299489" y="2877232"/>
            <a:ext cx="726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D4B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600" dirty="0">
              <a:solidFill>
                <a:srgbClr val="3D4B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75467" y="2877232"/>
            <a:ext cx="726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D4B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600" dirty="0">
              <a:solidFill>
                <a:srgbClr val="3D4B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31011" y="2877232"/>
            <a:ext cx="726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47484" y="2877232"/>
            <a:ext cx="726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91188" y="410423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功能与架构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176153" y="410423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核心算法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631114" y="410423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渲染引擎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748949" y="410423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数据透视表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621686" y="4643550"/>
            <a:ext cx="2062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 and architecture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247567" y="4643550"/>
            <a:ext cx="1317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 Algorithm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96292" y="4643550"/>
            <a:ext cx="1484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Rendering Engine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800693" y="4643550"/>
            <a:ext cx="1620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PivotTable principle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37712" y="718317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Sharing outline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273857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76926" y="2265583"/>
            <a:ext cx="7202540" cy="2907995"/>
          </a:xfrm>
          <a:prstGeom prst="rect">
            <a:avLst/>
          </a:prstGeom>
          <a:solidFill>
            <a:srgbClr val="2D7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07106" y="2262156"/>
            <a:ext cx="6767743" cy="2624026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2346159" y="1708484"/>
            <a:ext cx="1985210" cy="1938908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过程 7"/>
          <p:cNvSpPr/>
          <p:nvPr/>
        </p:nvSpPr>
        <p:spPr>
          <a:xfrm>
            <a:off x="2346159" y="3727202"/>
            <a:ext cx="1985210" cy="592354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18871" y="1957855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rgbClr val="3D4B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9600" dirty="0">
              <a:solidFill>
                <a:srgbClr val="3D4B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54931" y="3814911"/>
            <a:ext cx="1692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3D4B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zh-CN" altLang="en-US" sz="2400" dirty="0">
              <a:solidFill>
                <a:srgbClr val="3D4B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16575" y="2474313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功能与架构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140315" y="2742685"/>
            <a:ext cx="238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 and architecture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751074" y="3311783"/>
            <a:ext cx="1454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架构图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 rot="5400000">
            <a:off x="8776738" y="4178240"/>
            <a:ext cx="605456" cy="605456"/>
          </a:xfrm>
          <a:custGeom>
            <a:avLst/>
            <a:gdLst>
              <a:gd name="connsiteX0" fmla="*/ 0 w 995767"/>
              <a:gd name="connsiteY0" fmla="*/ 0 h 995767"/>
              <a:gd name="connsiteX1" fmla="*/ 995767 w 995767"/>
              <a:gd name="connsiteY1" fmla="*/ 0 h 995767"/>
              <a:gd name="connsiteX2" fmla="*/ 995767 w 995767"/>
              <a:gd name="connsiteY2" fmla="*/ 995767 h 995767"/>
              <a:gd name="connsiteX3" fmla="*/ 988068 w 995767"/>
              <a:gd name="connsiteY3" fmla="*/ 995767 h 995767"/>
              <a:gd name="connsiteX4" fmla="*/ 0 w 995767"/>
              <a:gd name="connsiteY4" fmla="*/ 7700 h 99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767" h="995767">
                <a:moveTo>
                  <a:pt x="0" y="0"/>
                </a:moveTo>
                <a:lnTo>
                  <a:pt x="995767" y="0"/>
                </a:lnTo>
                <a:lnTo>
                  <a:pt x="995767" y="995767"/>
                </a:lnTo>
                <a:lnTo>
                  <a:pt x="988068" y="995767"/>
                </a:lnTo>
                <a:lnTo>
                  <a:pt x="0" y="7700"/>
                </a:lnTo>
                <a:close/>
              </a:path>
            </a:pathLst>
          </a:custGeom>
          <a:solidFill>
            <a:srgbClr val="E5E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18694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7392F57-1A64-495F-BDD6-8AE6CC607C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演示DEMO">
            <a:hlinkClick r:id="" action="ppaction://media"/>
            <a:extLst>
              <a:ext uri="{FF2B5EF4-FFF2-40B4-BE49-F238E27FC236}">
                <a16:creationId xmlns:a16="http://schemas.microsoft.com/office/drawing/2014/main" id="{C2ED9814-3401-44A9-A389-725F070615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40556"/>
            <a:ext cx="12192000" cy="557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06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576138809"/>
              </p:ext>
            </p:extLst>
          </p:nvPr>
        </p:nvGraphicFramePr>
        <p:xfrm>
          <a:off x="756745" y="1823252"/>
          <a:ext cx="7197396" cy="4798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045058" y="56842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功能与架构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45058" y="1098047"/>
            <a:ext cx="238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 and architecture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148381" y="1504427"/>
            <a:ext cx="60959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078970" y="83409"/>
            <a:ext cx="1785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236153" y="5743956"/>
            <a:ext cx="123986" cy="123986"/>
          </a:xfrm>
          <a:prstGeom prst="ellipse">
            <a:avLst/>
          </a:prstGeom>
          <a:solidFill>
            <a:srgbClr val="2D7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5282648" y="5326528"/>
            <a:ext cx="518557" cy="479421"/>
          </a:xfrm>
          <a:prstGeom prst="line">
            <a:avLst/>
          </a:prstGeom>
          <a:ln>
            <a:solidFill>
              <a:srgbClr val="2D7FF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801205" y="5342026"/>
            <a:ext cx="1414232" cy="0"/>
          </a:xfrm>
          <a:prstGeom prst="line">
            <a:avLst/>
          </a:prstGeom>
          <a:ln>
            <a:solidFill>
              <a:srgbClr val="2D7FF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063564" y="5132971"/>
            <a:ext cx="3434024" cy="976393"/>
          </a:xfrm>
          <a:prstGeom prst="rect">
            <a:avLst/>
          </a:prstGeom>
          <a:solidFill>
            <a:srgbClr val="2D7FF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5651318" y="4640641"/>
            <a:ext cx="123986" cy="123986"/>
          </a:xfrm>
          <a:prstGeom prst="ellipse">
            <a:avLst/>
          </a:prstGeom>
          <a:solidFill>
            <a:srgbClr val="2D7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5697813" y="4223213"/>
            <a:ext cx="518557" cy="479421"/>
          </a:xfrm>
          <a:prstGeom prst="line">
            <a:avLst/>
          </a:prstGeom>
          <a:ln>
            <a:solidFill>
              <a:srgbClr val="2D7FF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216370" y="4238711"/>
            <a:ext cx="875081" cy="0"/>
          </a:xfrm>
          <a:prstGeom prst="line">
            <a:avLst/>
          </a:prstGeom>
          <a:ln>
            <a:solidFill>
              <a:srgbClr val="2D7FF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063564" y="3923451"/>
            <a:ext cx="3434024" cy="976393"/>
          </a:xfrm>
          <a:prstGeom prst="rect">
            <a:avLst/>
          </a:prstGeom>
          <a:solidFill>
            <a:srgbClr val="2D7FF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775304" y="3432288"/>
            <a:ext cx="123986" cy="123986"/>
          </a:xfrm>
          <a:prstGeom prst="ellipse">
            <a:avLst/>
          </a:prstGeom>
          <a:solidFill>
            <a:srgbClr val="2D7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5821799" y="3014860"/>
            <a:ext cx="518557" cy="479421"/>
          </a:xfrm>
          <a:prstGeom prst="line">
            <a:avLst/>
          </a:prstGeom>
          <a:ln>
            <a:solidFill>
              <a:srgbClr val="2D7FF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340356" y="3030358"/>
            <a:ext cx="875081" cy="0"/>
          </a:xfrm>
          <a:prstGeom prst="line">
            <a:avLst/>
          </a:prstGeom>
          <a:ln>
            <a:solidFill>
              <a:srgbClr val="2D7FF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063564" y="2713932"/>
            <a:ext cx="3434024" cy="976393"/>
          </a:xfrm>
          <a:prstGeom prst="rect">
            <a:avLst/>
          </a:prstGeom>
          <a:solidFill>
            <a:srgbClr val="2D7FF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541926" y="2170328"/>
            <a:ext cx="123986" cy="123986"/>
          </a:xfrm>
          <a:prstGeom prst="ellipse">
            <a:avLst/>
          </a:prstGeom>
          <a:solidFill>
            <a:srgbClr val="2D7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5588421" y="1752900"/>
            <a:ext cx="518557" cy="479421"/>
          </a:xfrm>
          <a:prstGeom prst="line">
            <a:avLst/>
          </a:prstGeom>
          <a:ln>
            <a:solidFill>
              <a:srgbClr val="2D7FF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106978" y="1768398"/>
            <a:ext cx="984473" cy="0"/>
          </a:xfrm>
          <a:prstGeom prst="line">
            <a:avLst/>
          </a:prstGeom>
          <a:ln>
            <a:solidFill>
              <a:srgbClr val="2D7FF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7063564" y="1504413"/>
            <a:ext cx="3434024" cy="976393"/>
          </a:xfrm>
          <a:prstGeom prst="rect">
            <a:avLst/>
          </a:prstGeom>
          <a:solidFill>
            <a:srgbClr val="2D7FF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7168943" y="5158575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定位、行列长宽、公式、换行、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溢出、矩阵运算、动态数组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168942" y="3955149"/>
            <a:ext cx="3183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对齐、旋转、数字格式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行内样式、条件格式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153527" y="2740463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选区拖拽、下拉填充、复制粘贴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多选区、撤销重做、快捷键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7238881" y="1504413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图表、数据透视表、导入导出、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筛选、图片、数据验证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表单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930630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过程 3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rgbClr val="2B2E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56411" y="5209674"/>
            <a:ext cx="11875168" cy="1467851"/>
          </a:xfrm>
          <a:prstGeom prst="roundRect">
            <a:avLst>
              <a:gd name="adj" fmla="val 4524"/>
            </a:avLst>
          </a:prstGeom>
          <a:noFill/>
          <a:ln w="28575">
            <a:solidFill>
              <a:srgbClr val="A0E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56411" y="3561348"/>
            <a:ext cx="11875168" cy="1467851"/>
          </a:xfrm>
          <a:prstGeom prst="roundRect">
            <a:avLst>
              <a:gd name="adj" fmla="val 4524"/>
            </a:avLst>
          </a:prstGeom>
          <a:noFill/>
          <a:ln w="28575">
            <a:solidFill>
              <a:srgbClr val="B8B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56411" y="192506"/>
            <a:ext cx="11875168" cy="3188368"/>
          </a:xfrm>
          <a:prstGeom prst="roundRect">
            <a:avLst>
              <a:gd name="adj" fmla="val 4524"/>
            </a:avLst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56410" y="5209673"/>
            <a:ext cx="2707105" cy="1467851"/>
          </a:xfrm>
          <a:prstGeom prst="roundRect">
            <a:avLst>
              <a:gd name="adj" fmla="val 4524"/>
            </a:avLst>
          </a:prstGeom>
          <a:solidFill>
            <a:srgbClr val="A0E7F5"/>
          </a:solidFill>
          <a:ln w="28575">
            <a:solidFill>
              <a:srgbClr val="A0E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156410" y="3561347"/>
            <a:ext cx="2707105" cy="1467851"/>
          </a:xfrm>
          <a:prstGeom prst="roundRect">
            <a:avLst>
              <a:gd name="adj" fmla="val 4524"/>
            </a:avLst>
          </a:prstGeom>
          <a:solidFill>
            <a:srgbClr val="B8B0E6"/>
          </a:solidFill>
          <a:ln w="28575">
            <a:solidFill>
              <a:srgbClr val="B8B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56410" y="192505"/>
            <a:ext cx="2707105" cy="3188368"/>
          </a:xfrm>
          <a:prstGeom prst="roundRect">
            <a:avLst>
              <a:gd name="adj" fmla="val 4524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41497" y="565820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</a:p>
        </p:txBody>
      </p:sp>
      <p:sp>
        <p:nvSpPr>
          <p:cNvPr id="19" name="server_30454"/>
          <p:cNvSpPr>
            <a:spLocks noChangeAspect="1"/>
          </p:cNvSpPr>
          <p:nvPr/>
        </p:nvSpPr>
        <p:spPr bwMode="auto">
          <a:xfrm>
            <a:off x="260533" y="5644492"/>
            <a:ext cx="776842" cy="742557"/>
          </a:xfrm>
          <a:custGeom>
            <a:avLst/>
            <a:gdLst>
              <a:gd name="connsiteX0" fmla="*/ 0 w 604393"/>
              <a:gd name="connsiteY0" fmla="*/ 491982 h 577719"/>
              <a:gd name="connsiteX1" fmla="*/ 107471 w 604393"/>
              <a:gd name="connsiteY1" fmla="*/ 534851 h 577719"/>
              <a:gd name="connsiteX2" fmla="*/ 214942 w 604393"/>
              <a:gd name="connsiteY2" fmla="*/ 491982 h 577719"/>
              <a:gd name="connsiteX3" fmla="*/ 214942 w 604393"/>
              <a:gd name="connsiteY3" fmla="*/ 534851 h 577719"/>
              <a:gd name="connsiteX4" fmla="*/ 107471 w 604393"/>
              <a:gd name="connsiteY4" fmla="*/ 577719 h 577719"/>
              <a:gd name="connsiteX5" fmla="*/ 0 w 604393"/>
              <a:gd name="connsiteY5" fmla="*/ 534851 h 577719"/>
              <a:gd name="connsiteX6" fmla="*/ 0 w 604393"/>
              <a:gd name="connsiteY6" fmla="*/ 427556 h 577719"/>
              <a:gd name="connsiteX7" fmla="*/ 107471 w 604393"/>
              <a:gd name="connsiteY7" fmla="*/ 470425 h 577719"/>
              <a:gd name="connsiteX8" fmla="*/ 214942 w 604393"/>
              <a:gd name="connsiteY8" fmla="*/ 427556 h 577719"/>
              <a:gd name="connsiteX9" fmla="*/ 214942 w 604393"/>
              <a:gd name="connsiteY9" fmla="*/ 470425 h 577719"/>
              <a:gd name="connsiteX10" fmla="*/ 107471 w 604393"/>
              <a:gd name="connsiteY10" fmla="*/ 513293 h 577719"/>
              <a:gd name="connsiteX11" fmla="*/ 0 w 604393"/>
              <a:gd name="connsiteY11" fmla="*/ 470425 h 577719"/>
              <a:gd name="connsiteX12" fmla="*/ 107471 w 604393"/>
              <a:gd name="connsiteY12" fmla="*/ 331151 h 577719"/>
              <a:gd name="connsiteX13" fmla="*/ 10663 w 604393"/>
              <a:gd name="connsiteY13" fmla="*/ 363083 h 577719"/>
              <a:gd name="connsiteX14" fmla="*/ 107471 w 604393"/>
              <a:gd name="connsiteY14" fmla="*/ 395296 h 577719"/>
              <a:gd name="connsiteX15" fmla="*/ 203999 w 604393"/>
              <a:gd name="connsiteY15" fmla="*/ 363083 h 577719"/>
              <a:gd name="connsiteX16" fmla="*/ 107471 w 604393"/>
              <a:gd name="connsiteY16" fmla="*/ 331151 h 577719"/>
              <a:gd name="connsiteX17" fmla="*/ 558372 w 604393"/>
              <a:gd name="connsiteY17" fmla="*/ 325019 h 577719"/>
              <a:gd name="connsiteX18" fmla="*/ 540974 w 604393"/>
              <a:gd name="connsiteY18" fmla="*/ 342390 h 577719"/>
              <a:gd name="connsiteX19" fmla="*/ 558372 w 604393"/>
              <a:gd name="connsiteY19" fmla="*/ 359482 h 577719"/>
              <a:gd name="connsiteX20" fmla="*/ 575770 w 604393"/>
              <a:gd name="connsiteY20" fmla="*/ 342390 h 577719"/>
              <a:gd name="connsiteX21" fmla="*/ 558372 w 604393"/>
              <a:gd name="connsiteY21" fmla="*/ 325019 h 577719"/>
              <a:gd name="connsiteX22" fmla="*/ 107471 w 604393"/>
              <a:gd name="connsiteY22" fmla="*/ 320226 h 577719"/>
              <a:gd name="connsiteX23" fmla="*/ 214942 w 604393"/>
              <a:gd name="connsiteY23" fmla="*/ 363083 h 577719"/>
              <a:gd name="connsiteX24" fmla="*/ 214942 w 604393"/>
              <a:gd name="connsiteY24" fmla="*/ 405941 h 577719"/>
              <a:gd name="connsiteX25" fmla="*/ 107471 w 604393"/>
              <a:gd name="connsiteY25" fmla="*/ 449078 h 577719"/>
              <a:gd name="connsiteX26" fmla="*/ 0 w 604393"/>
              <a:gd name="connsiteY26" fmla="*/ 405941 h 577719"/>
              <a:gd name="connsiteX27" fmla="*/ 0 w 604393"/>
              <a:gd name="connsiteY27" fmla="*/ 363083 h 577719"/>
              <a:gd name="connsiteX28" fmla="*/ 107471 w 604393"/>
              <a:gd name="connsiteY28" fmla="*/ 320226 h 577719"/>
              <a:gd name="connsiteX29" fmla="*/ 327706 w 604393"/>
              <a:gd name="connsiteY29" fmla="*/ 0 h 577719"/>
              <a:gd name="connsiteX30" fmla="*/ 604393 w 604393"/>
              <a:gd name="connsiteY30" fmla="*/ 55477 h 577719"/>
              <a:gd name="connsiteX31" fmla="*/ 604393 w 604393"/>
              <a:gd name="connsiteY31" fmla="*/ 553092 h 577719"/>
              <a:gd name="connsiteX32" fmla="*/ 327706 w 604393"/>
              <a:gd name="connsiteY32" fmla="*/ 553092 h 577719"/>
              <a:gd name="connsiteX33" fmla="*/ 327706 w 604393"/>
              <a:gd name="connsiteY33" fmla="*/ 265619 h 577719"/>
              <a:gd name="connsiteX34" fmla="*/ 572684 w 604393"/>
              <a:gd name="connsiteY34" fmla="*/ 294198 h 577719"/>
              <a:gd name="connsiteX35" fmla="*/ 575209 w 604393"/>
              <a:gd name="connsiteY35" fmla="*/ 294478 h 577719"/>
              <a:gd name="connsiteX36" fmla="*/ 595694 w 604393"/>
              <a:gd name="connsiteY36" fmla="*/ 275985 h 577719"/>
              <a:gd name="connsiteX37" fmla="*/ 577454 w 604393"/>
              <a:gd name="connsiteY37" fmla="*/ 253010 h 577719"/>
              <a:gd name="connsiteX38" fmla="*/ 329951 w 604393"/>
              <a:gd name="connsiteY38" fmla="*/ 224151 h 577719"/>
              <a:gd name="connsiteX39" fmla="*/ 327706 w 604393"/>
              <a:gd name="connsiteY39" fmla="*/ 224151 h 577719"/>
              <a:gd name="connsiteX40" fmla="*/ 327706 w 604393"/>
              <a:gd name="connsiteY40" fmla="*/ 203417 h 577719"/>
              <a:gd name="connsiteX41" fmla="*/ 572122 w 604393"/>
              <a:gd name="connsiteY41" fmla="*/ 239001 h 577719"/>
              <a:gd name="connsiteX42" fmla="*/ 575209 w 604393"/>
              <a:gd name="connsiteY42" fmla="*/ 239001 h 577719"/>
              <a:gd name="connsiteX43" fmla="*/ 595694 w 604393"/>
              <a:gd name="connsiteY43" fmla="*/ 221349 h 577719"/>
              <a:gd name="connsiteX44" fmla="*/ 578015 w 604393"/>
              <a:gd name="connsiteY44" fmla="*/ 197813 h 577719"/>
              <a:gd name="connsiteX45" fmla="*/ 330512 w 604393"/>
              <a:gd name="connsiteY45" fmla="*/ 161949 h 577719"/>
              <a:gd name="connsiteX46" fmla="*/ 327706 w 604393"/>
              <a:gd name="connsiteY46" fmla="*/ 162229 h 577719"/>
              <a:gd name="connsiteX47" fmla="*/ 327706 w 604393"/>
              <a:gd name="connsiteY47" fmla="*/ 143737 h 577719"/>
              <a:gd name="connsiteX48" fmla="*/ 571842 w 604393"/>
              <a:gd name="connsiteY48" fmla="*/ 183523 h 577719"/>
              <a:gd name="connsiteX49" fmla="*/ 575209 w 604393"/>
              <a:gd name="connsiteY49" fmla="*/ 183803 h 577719"/>
              <a:gd name="connsiteX50" fmla="*/ 595694 w 604393"/>
              <a:gd name="connsiteY50" fmla="*/ 166432 h 577719"/>
              <a:gd name="connsiteX51" fmla="*/ 578577 w 604393"/>
              <a:gd name="connsiteY51" fmla="*/ 142616 h 577719"/>
              <a:gd name="connsiteX52" fmla="*/ 331074 w 604393"/>
              <a:gd name="connsiteY52" fmla="*/ 102269 h 577719"/>
              <a:gd name="connsiteX53" fmla="*/ 327706 w 604393"/>
              <a:gd name="connsiteY53" fmla="*/ 102549 h 577719"/>
              <a:gd name="connsiteX54" fmla="*/ 327706 w 604393"/>
              <a:gd name="connsiteY54" fmla="*/ 79573 h 577719"/>
              <a:gd name="connsiteX55" fmla="*/ 571000 w 604393"/>
              <a:gd name="connsiteY55" fmla="*/ 128046 h 577719"/>
              <a:gd name="connsiteX56" fmla="*/ 575209 w 604393"/>
              <a:gd name="connsiteY56" fmla="*/ 128606 h 577719"/>
              <a:gd name="connsiteX57" fmla="*/ 595414 w 604393"/>
              <a:gd name="connsiteY57" fmla="*/ 111795 h 577719"/>
              <a:gd name="connsiteX58" fmla="*/ 579138 w 604393"/>
              <a:gd name="connsiteY58" fmla="*/ 87419 h 577719"/>
              <a:gd name="connsiteX59" fmla="*/ 331635 w 604393"/>
              <a:gd name="connsiteY59" fmla="*/ 38106 h 577719"/>
              <a:gd name="connsiteX60" fmla="*/ 327706 w 604393"/>
              <a:gd name="connsiteY60" fmla="*/ 38106 h 577719"/>
              <a:gd name="connsiteX61" fmla="*/ 313734 w 604393"/>
              <a:gd name="connsiteY61" fmla="*/ 0 h 577719"/>
              <a:gd name="connsiteX62" fmla="*/ 313734 w 604393"/>
              <a:gd name="connsiteY62" fmla="*/ 553092 h 577719"/>
              <a:gd name="connsiteX63" fmla="*/ 239362 w 604393"/>
              <a:gd name="connsiteY63" fmla="*/ 553092 h 577719"/>
              <a:gd name="connsiteX64" fmla="*/ 243010 w 604393"/>
              <a:gd name="connsiteY64" fmla="*/ 534880 h 577719"/>
              <a:gd name="connsiteX65" fmla="*/ 243010 w 604393"/>
              <a:gd name="connsiteY65" fmla="*/ 363124 h 577719"/>
              <a:gd name="connsiteX66" fmla="*/ 107455 w 604393"/>
              <a:gd name="connsiteY66" fmla="*/ 292236 h 577719"/>
              <a:gd name="connsiteX67" fmla="*/ 92300 w 604393"/>
              <a:gd name="connsiteY67" fmla="*/ 292797 h 577719"/>
              <a:gd name="connsiteX68" fmla="*/ 92300 w 604393"/>
              <a:gd name="connsiteY68" fmla="*/ 110674 h 57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4393" h="577719">
                <a:moveTo>
                  <a:pt x="0" y="491982"/>
                </a:moveTo>
                <a:cubicBezTo>
                  <a:pt x="0" y="515518"/>
                  <a:pt x="47983" y="534851"/>
                  <a:pt x="107471" y="534851"/>
                </a:cubicBezTo>
                <a:cubicBezTo>
                  <a:pt x="166679" y="534851"/>
                  <a:pt x="214942" y="515518"/>
                  <a:pt x="214942" y="491982"/>
                </a:cubicBezTo>
                <a:lnTo>
                  <a:pt x="214942" y="534851"/>
                </a:lnTo>
                <a:cubicBezTo>
                  <a:pt x="214942" y="558666"/>
                  <a:pt x="166679" y="577719"/>
                  <a:pt x="107471" y="577719"/>
                </a:cubicBezTo>
                <a:cubicBezTo>
                  <a:pt x="47983" y="577719"/>
                  <a:pt x="0" y="558666"/>
                  <a:pt x="0" y="534851"/>
                </a:cubicBezTo>
                <a:close/>
                <a:moveTo>
                  <a:pt x="0" y="427556"/>
                </a:moveTo>
                <a:cubicBezTo>
                  <a:pt x="0" y="451372"/>
                  <a:pt x="47983" y="470425"/>
                  <a:pt x="107471" y="470425"/>
                </a:cubicBezTo>
                <a:cubicBezTo>
                  <a:pt x="166679" y="470425"/>
                  <a:pt x="214942" y="451372"/>
                  <a:pt x="214942" y="427556"/>
                </a:cubicBezTo>
                <a:lnTo>
                  <a:pt x="214942" y="470425"/>
                </a:lnTo>
                <a:cubicBezTo>
                  <a:pt x="214942" y="494240"/>
                  <a:pt x="166679" y="513293"/>
                  <a:pt x="107471" y="513293"/>
                </a:cubicBezTo>
                <a:cubicBezTo>
                  <a:pt x="47983" y="513293"/>
                  <a:pt x="0" y="494240"/>
                  <a:pt x="0" y="470425"/>
                </a:cubicBezTo>
                <a:close/>
                <a:moveTo>
                  <a:pt x="107471" y="331151"/>
                </a:moveTo>
                <a:cubicBezTo>
                  <a:pt x="48264" y="331151"/>
                  <a:pt x="10663" y="350198"/>
                  <a:pt x="10663" y="363083"/>
                </a:cubicBezTo>
                <a:cubicBezTo>
                  <a:pt x="10663" y="376249"/>
                  <a:pt x="48264" y="395296"/>
                  <a:pt x="107471" y="395296"/>
                </a:cubicBezTo>
                <a:cubicBezTo>
                  <a:pt x="166398" y="395296"/>
                  <a:pt x="203999" y="376249"/>
                  <a:pt x="203999" y="363083"/>
                </a:cubicBezTo>
                <a:cubicBezTo>
                  <a:pt x="203999" y="350198"/>
                  <a:pt x="166398" y="331151"/>
                  <a:pt x="107471" y="331151"/>
                </a:cubicBezTo>
                <a:close/>
                <a:moveTo>
                  <a:pt x="558372" y="325019"/>
                </a:moveTo>
                <a:cubicBezTo>
                  <a:pt x="548831" y="325019"/>
                  <a:pt x="540974" y="332584"/>
                  <a:pt x="540974" y="342390"/>
                </a:cubicBezTo>
                <a:cubicBezTo>
                  <a:pt x="540974" y="351917"/>
                  <a:pt x="548831" y="359482"/>
                  <a:pt x="558372" y="359482"/>
                </a:cubicBezTo>
                <a:cubicBezTo>
                  <a:pt x="567913" y="359482"/>
                  <a:pt x="575770" y="351917"/>
                  <a:pt x="575770" y="342390"/>
                </a:cubicBezTo>
                <a:cubicBezTo>
                  <a:pt x="575770" y="332584"/>
                  <a:pt x="567913" y="325019"/>
                  <a:pt x="558372" y="325019"/>
                </a:cubicBezTo>
                <a:close/>
                <a:moveTo>
                  <a:pt x="107471" y="320226"/>
                </a:moveTo>
                <a:cubicBezTo>
                  <a:pt x="166679" y="320226"/>
                  <a:pt x="214942" y="339554"/>
                  <a:pt x="214942" y="363083"/>
                </a:cubicBezTo>
                <a:lnTo>
                  <a:pt x="214942" y="405941"/>
                </a:lnTo>
                <a:cubicBezTo>
                  <a:pt x="214942" y="429750"/>
                  <a:pt x="166679" y="449078"/>
                  <a:pt x="107471" y="449078"/>
                </a:cubicBezTo>
                <a:cubicBezTo>
                  <a:pt x="47983" y="449078"/>
                  <a:pt x="0" y="429750"/>
                  <a:pt x="0" y="405941"/>
                </a:cubicBezTo>
                <a:lnTo>
                  <a:pt x="0" y="363083"/>
                </a:lnTo>
                <a:cubicBezTo>
                  <a:pt x="0" y="339554"/>
                  <a:pt x="47983" y="320226"/>
                  <a:pt x="107471" y="320226"/>
                </a:cubicBezTo>
                <a:close/>
                <a:moveTo>
                  <a:pt x="327706" y="0"/>
                </a:moveTo>
                <a:lnTo>
                  <a:pt x="604393" y="55477"/>
                </a:lnTo>
                <a:lnTo>
                  <a:pt x="604393" y="553092"/>
                </a:lnTo>
                <a:lnTo>
                  <a:pt x="327706" y="553092"/>
                </a:lnTo>
                <a:lnTo>
                  <a:pt x="327706" y="265619"/>
                </a:lnTo>
                <a:lnTo>
                  <a:pt x="572684" y="294198"/>
                </a:lnTo>
                <a:cubicBezTo>
                  <a:pt x="573526" y="294478"/>
                  <a:pt x="574367" y="294478"/>
                  <a:pt x="575209" y="294478"/>
                </a:cubicBezTo>
                <a:cubicBezTo>
                  <a:pt x="585592" y="294478"/>
                  <a:pt x="594572" y="286633"/>
                  <a:pt x="595694" y="275985"/>
                </a:cubicBezTo>
                <a:cubicBezTo>
                  <a:pt x="597097" y="264778"/>
                  <a:pt x="588959" y="254411"/>
                  <a:pt x="577454" y="253010"/>
                </a:cubicBezTo>
                <a:lnTo>
                  <a:pt x="329951" y="224151"/>
                </a:lnTo>
                <a:cubicBezTo>
                  <a:pt x="329109" y="223870"/>
                  <a:pt x="328548" y="224151"/>
                  <a:pt x="327706" y="224151"/>
                </a:cubicBezTo>
                <a:lnTo>
                  <a:pt x="327706" y="203417"/>
                </a:lnTo>
                <a:lnTo>
                  <a:pt x="572122" y="239001"/>
                </a:lnTo>
                <a:cubicBezTo>
                  <a:pt x="573245" y="239001"/>
                  <a:pt x="574087" y="239001"/>
                  <a:pt x="575209" y="239001"/>
                </a:cubicBezTo>
                <a:cubicBezTo>
                  <a:pt x="585311" y="239001"/>
                  <a:pt x="594010" y="231716"/>
                  <a:pt x="595694" y="221349"/>
                </a:cubicBezTo>
                <a:cubicBezTo>
                  <a:pt x="597378" y="210141"/>
                  <a:pt x="589521" y="199494"/>
                  <a:pt x="578015" y="197813"/>
                </a:cubicBezTo>
                <a:lnTo>
                  <a:pt x="330512" y="161949"/>
                </a:lnTo>
                <a:cubicBezTo>
                  <a:pt x="329671" y="161669"/>
                  <a:pt x="328548" y="161949"/>
                  <a:pt x="327706" y="162229"/>
                </a:cubicBezTo>
                <a:lnTo>
                  <a:pt x="327706" y="143737"/>
                </a:lnTo>
                <a:lnTo>
                  <a:pt x="571842" y="183523"/>
                </a:lnTo>
                <a:cubicBezTo>
                  <a:pt x="572964" y="183803"/>
                  <a:pt x="574087" y="183803"/>
                  <a:pt x="575209" y="183803"/>
                </a:cubicBezTo>
                <a:cubicBezTo>
                  <a:pt x="585031" y="183803"/>
                  <a:pt x="594010" y="176519"/>
                  <a:pt x="595694" y="166432"/>
                </a:cubicBezTo>
                <a:cubicBezTo>
                  <a:pt x="597378" y="154944"/>
                  <a:pt x="589801" y="144297"/>
                  <a:pt x="578577" y="142616"/>
                </a:cubicBezTo>
                <a:lnTo>
                  <a:pt x="331074" y="102269"/>
                </a:lnTo>
                <a:cubicBezTo>
                  <a:pt x="329951" y="102269"/>
                  <a:pt x="328829" y="102549"/>
                  <a:pt x="327706" y="102549"/>
                </a:cubicBezTo>
                <a:lnTo>
                  <a:pt x="327706" y="79573"/>
                </a:lnTo>
                <a:lnTo>
                  <a:pt x="571000" y="128046"/>
                </a:lnTo>
                <a:cubicBezTo>
                  <a:pt x="572403" y="128326"/>
                  <a:pt x="573806" y="128606"/>
                  <a:pt x="575209" y="128606"/>
                </a:cubicBezTo>
                <a:cubicBezTo>
                  <a:pt x="584750" y="128606"/>
                  <a:pt x="593449" y="121602"/>
                  <a:pt x="595414" y="111795"/>
                </a:cubicBezTo>
                <a:cubicBezTo>
                  <a:pt x="597658" y="100588"/>
                  <a:pt x="590362" y="89660"/>
                  <a:pt x="579138" y="87419"/>
                </a:cubicBezTo>
                <a:lnTo>
                  <a:pt x="331635" y="38106"/>
                </a:lnTo>
                <a:cubicBezTo>
                  <a:pt x="330232" y="37825"/>
                  <a:pt x="329109" y="38106"/>
                  <a:pt x="327706" y="38106"/>
                </a:cubicBezTo>
                <a:close/>
                <a:moveTo>
                  <a:pt x="313734" y="0"/>
                </a:moveTo>
                <a:lnTo>
                  <a:pt x="313734" y="553092"/>
                </a:lnTo>
                <a:lnTo>
                  <a:pt x="239362" y="553092"/>
                </a:lnTo>
                <a:cubicBezTo>
                  <a:pt x="241607" y="547488"/>
                  <a:pt x="243010" y="541324"/>
                  <a:pt x="243010" y="534880"/>
                </a:cubicBezTo>
                <a:lnTo>
                  <a:pt x="243010" y="363124"/>
                </a:lnTo>
                <a:cubicBezTo>
                  <a:pt x="243010" y="314371"/>
                  <a:pt x="172847" y="292236"/>
                  <a:pt x="107455" y="292236"/>
                </a:cubicBezTo>
                <a:cubicBezTo>
                  <a:pt x="102404" y="292236"/>
                  <a:pt x="97352" y="292517"/>
                  <a:pt x="92300" y="292797"/>
                </a:cubicBezTo>
                <a:lnTo>
                  <a:pt x="92300" y="110674"/>
                </a:lnTo>
                <a:close/>
              </a:path>
            </a:pathLst>
          </a:custGeom>
          <a:solidFill>
            <a:srgbClr val="2B2E3A"/>
          </a:solidFill>
          <a:ln>
            <a:noFill/>
          </a:ln>
        </p:spPr>
      </p:sp>
      <p:sp>
        <p:nvSpPr>
          <p:cNvPr id="20" name="流程图: 磁盘 19"/>
          <p:cNvSpPr/>
          <p:nvPr/>
        </p:nvSpPr>
        <p:spPr>
          <a:xfrm>
            <a:off x="3204809" y="5310434"/>
            <a:ext cx="2502569" cy="1266325"/>
          </a:xfrm>
          <a:prstGeom prst="flowChartMagneticDisk">
            <a:avLst/>
          </a:prstGeom>
          <a:solidFill>
            <a:srgbClr val="A0E7F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</a:p>
          <a:p>
            <a:pPr algn="ctr"/>
            <a:r>
              <a:rPr lang="zh-CN" altLang="en-US" sz="24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关系型数据库</a:t>
            </a:r>
          </a:p>
        </p:txBody>
      </p:sp>
      <p:sp>
        <p:nvSpPr>
          <p:cNvPr id="21" name="流程图: 磁盘 20"/>
          <p:cNvSpPr/>
          <p:nvPr/>
        </p:nvSpPr>
        <p:spPr>
          <a:xfrm>
            <a:off x="6169387" y="5329230"/>
            <a:ext cx="2502569" cy="1266325"/>
          </a:xfrm>
          <a:prstGeom prst="flowChartMagneticDisk">
            <a:avLst/>
          </a:prstGeom>
          <a:solidFill>
            <a:srgbClr val="A0E7F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</a:p>
          <a:p>
            <a:pPr algn="ctr"/>
            <a:r>
              <a:rPr lang="zh-CN" altLang="en-US" sz="24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非关系型数据库</a:t>
            </a:r>
          </a:p>
        </p:txBody>
      </p:sp>
      <p:sp>
        <p:nvSpPr>
          <p:cNvPr id="22" name="流程图: 磁盘 21"/>
          <p:cNvSpPr/>
          <p:nvPr/>
        </p:nvSpPr>
        <p:spPr>
          <a:xfrm>
            <a:off x="9152021" y="5348027"/>
            <a:ext cx="2502569" cy="1228732"/>
          </a:xfrm>
          <a:prstGeom prst="flowChartMagneticDisk">
            <a:avLst/>
          </a:prstGeom>
          <a:solidFill>
            <a:srgbClr val="A0E7F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</a:p>
          <a:p>
            <a:pPr algn="ctr"/>
            <a:r>
              <a:rPr lang="zh-CN" altLang="en-US" sz="24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内存数据库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020696" y="397132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后台服务</a:t>
            </a:r>
          </a:p>
        </p:txBody>
      </p:sp>
      <p:sp>
        <p:nvSpPr>
          <p:cNvPr id="24" name="iconfont-11899-5651530"/>
          <p:cNvSpPr>
            <a:spLocks noChangeAspect="1"/>
          </p:cNvSpPr>
          <p:nvPr/>
        </p:nvSpPr>
        <p:spPr bwMode="auto">
          <a:xfrm>
            <a:off x="298561" y="4008752"/>
            <a:ext cx="738813" cy="844115"/>
          </a:xfrm>
          <a:custGeom>
            <a:avLst/>
            <a:gdLst>
              <a:gd name="T0" fmla="*/ 6157 w 9076"/>
              <a:gd name="T1" fmla="*/ 7130 h 10370"/>
              <a:gd name="T2" fmla="*/ 6157 w 9076"/>
              <a:gd name="T3" fmla="*/ 6157 h 10370"/>
              <a:gd name="T4" fmla="*/ 6806 w 9076"/>
              <a:gd name="T5" fmla="*/ 5508 h 10370"/>
              <a:gd name="T6" fmla="*/ 7455 w 9076"/>
              <a:gd name="T7" fmla="*/ 6157 h 10370"/>
              <a:gd name="T8" fmla="*/ 7455 w 9076"/>
              <a:gd name="T9" fmla="*/ 7130 h 10370"/>
              <a:gd name="T10" fmla="*/ 8427 w 9076"/>
              <a:gd name="T11" fmla="*/ 7130 h 10370"/>
              <a:gd name="T12" fmla="*/ 9076 w 9076"/>
              <a:gd name="T13" fmla="*/ 7778 h 10370"/>
              <a:gd name="T14" fmla="*/ 8427 w 9076"/>
              <a:gd name="T15" fmla="*/ 8427 h 10370"/>
              <a:gd name="T16" fmla="*/ 7455 w 9076"/>
              <a:gd name="T17" fmla="*/ 8427 h 10370"/>
              <a:gd name="T18" fmla="*/ 7455 w 9076"/>
              <a:gd name="T19" fmla="*/ 9400 h 10370"/>
              <a:gd name="T20" fmla="*/ 6806 w 9076"/>
              <a:gd name="T21" fmla="*/ 10048 h 10370"/>
              <a:gd name="T22" fmla="*/ 6157 w 9076"/>
              <a:gd name="T23" fmla="*/ 9400 h 10370"/>
              <a:gd name="T24" fmla="*/ 6157 w 9076"/>
              <a:gd name="T25" fmla="*/ 8427 h 10370"/>
              <a:gd name="T26" fmla="*/ 5185 w 9076"/>
              <a:gd name="T27" fmla="*/ 8427 h 10370"/>
              <a:gd name="T28" fmla="*/ 4536 w 9076"/>
              <a:gd name="T29" fmla="*/ 7778 h 10370"/>
              <a:gd name="T30" fmla="*/ 5185 w 9076"/>
              <a:gd name="T31" fmla="*/ 7130 h 10370"/>
              <a:gd name="T32" fmla="*/ 6157 w 9076"/>
              <a:gd name="T33" fmla="*/ 7130 h 10370"/>
              <a:gd name="T34" fmla="*/ 9075 w 9076"/>
              <a:gd name="T35" fmla="*/ 5185 h 10370"/>
              <a:gd name="T36" fmla="*/ 4428 w 9076"/>
              <a:gd name="T37" fmla="*/ 5185 h 10370"/>
              <a:gd name="T38" fmla="*/ 3780 w 9076"/>
              <a:gd name="T39" fmla="*/ 5833 h 10370"/>
              <a:gd name="T40" fmla="*/ 3780 w 9076"/>
              <a:gd name="T41" fmla="*/ 6482 h 10370"/>
              <a:gd name="T42" fmla="*/ 648 w 9076"/>
              <a:gd name="T43" fmla="*/ 6482 h 10370"/>
              <a:gd name="T44" fmla="*/ 0 w 9076"/>
              <a:gd name="T45" fmla="*/ 5833 h 10370"/>
              <a:gd name="T46" fmla="*/ 0 w 9076"/>
              <a:gd name="T47" fmla="*/ 4536 h 10370"/>
              <a:gd name="T48" fmla="*/ 648 w 9076"/>
              <a:gd name="T49" fmla="*/ 3887 h 10370"/>
              <a:gd name="T50" fmla="*/ 8427 w 9076"/>
              <a:gd name="T51" fmla="*/ 3887 h 10370"/>
              <a:gd name="T52" fmla="*/ 9076 w 9076"/>
              <a:gd name="T53" fmla="*/ 4536 h 10370"/>
              <a:gd name="T54" fmla="*/ 9076 w 9076"/>
              <a:gd name="T55" fmla="*/ 5185 h 10370"/>
              <a:gd name="T56" fmla="*/ 9075 w 9076"/>
              <a:gd name="T57" fmla="*/ 5185 h 10370"/>
              <a:gd name="T58" fmla="*/ 3781 w 9076"/>
              <a:gd name="T59" fmla="*/ 7777 h 10370"/>
              <a:gd name="T60" fmla="*/ 3781 w 9076"/>
              <a:gd name="T61" fmla="*/ 10370 h 10370"/>
              <a:gd name="T62" fmla="*/ 648 w 9076"/>
              <a:gd name="T63" fmla="*/ 10370 h 10370"/>
              <a:gd name="T64" fmla="*/ 0 w 9076"/>
              <a:gd name="T65" fmla="*/ 9721 h 10370"/>
              <a:gd name="T66" fmla="*/ 0 w 9076"/>
              <a:gd name="T67" fmla="*/ 8426 h 10370"/>
              <a:gd name="T68" fmla="*/ 648 w 9076"/>
              <a:gd name="T69" fmla="*/ 7777 h 10370"/>
              <a:gd name="T70" fmla="*/ 3781 w 9076"/>
              <a:gd name="T71" fmla="*/ 7777 h 10370"/>
              <a:gd name="T72" fmla="*/ 648 w 9076"/>
              <a:gd name="T73" fmla="*/ 0 h 10370"/>
              <a:gd name="T74" fmla="*/ 8427 w 9076"/>
              <a:gd name="T75" fmla="*/ 0 h 10370"/>
              <a:gd name="T76" fmla="*/ 9076 w 9076"/>
              <a:gd name="T77" fmla="*/ 648 h 10370"/>
              <a:gd name="T78" fmla="*/ 9076 w 9076"/>
              <a:gd name="T79" fmla="*/ 1945 h 10370"/>
              <a:gd name="T80" fmla="*/ 8427 w 9076"/>
              <a:gd name="T81" fmla="*/ 2593 h 10370"/>
              <a:gd name="T82" fmla="*/ 648 w 9076"/>
              <a:gd name="T83" fmla="*/ 2593 h 10370"/>
              <a:gd name="T84" fmla="*/ 0 w 9076"/>
              <a:gd name="T85" fmla="*/ 1945 h 10370"/>
              <a:gd name="T86" fmla="*/ 0 w 9076"/>
              <a:gd name="T87" fmla="*/ 647 h 10370"/>
              <a:gd name="T88" fmla="*/ 648 w 9076"/>
              <a:gd name="T89" fmla="*/ 0 h 10370"/>
              <a:gd name="T90" fmla="*/ 2160 w 9076"/>
              <a:gd name="T91" fmla="*/ 647 h 10370"/>
              <a:gd name="T92" fmla="*/ 1511 w 9076"/>
              <a:gd name="T93" fmla="*/ 1296 h 10370"/>
              <a:gd name="T94" fmla="*/ 2160 w 9076"/>
              <a:gd name="T95" fmla="*/ 1945 h 10370"/>
              <a:gd name="T96" fmla="*/ 2808 w 9076"/>
              <a:gd name="T97" fmla="*/ 1296 h 10370"/>
              <a:gd name="T98" fmla="*/ 2160 w 9076"/>
              <a:gd name="T99" fmla="*/ 647 h 10370"/>
              <a:gd name="T100" fmla="*/ 2160 w 9076"/>
              <a:gd name="T101" fmla="*/ 4536 h 10370"/>
              <a:gd name="T102" fmla="*/ 1511 w 9076"/>
              <a:gd name="T103" fmla="*/ 5185 h 10370"/>
              <a:gd name="T104" fmla="*/ 2160 w 9076"/>
              <a:gd name="T105" fmla="*/ 5833 h 10370"/>
              <a:gd name="T106" fmla="*/ 2808 w 9076"/>
              <a:gd name="T107" fmla="*/ 5185 h 10370"/>
              <a:gd name="T108" fmla="*/ 2160 w 9076"/>
              <a:gd name="T109" fmla="*/ 4536 h 10370"/>
              <a:gd name="T110" fmla="*/ 2160 w 9076"/>
              <a:gd name="T111" fmla="*/ 8426 h 10370"/>
              <a:gd name="T112" fmla="*/ 1511 w 9076"/>
              <a:gd name="T113" fmla="*/ 9075 h 10370"/>
              <a:gd name="T114" fmla="*/ 2160 w 9076"/>
              <a:gd name="T115" fmla="*/ 9723 h 10370"/>
              <a:gd name="T116" fmla="*/ 2808 w 9076"/>
              <a:gd name="T117" fmla="*/ 9075 h 10370"/>
              <a:gd name="T118" fmla="*/ 2160 w 9076"/>
              <a:gd name="T119" fmla="*/ 8426 h 10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076" h="10370">
                <a:moveTo>
                  <a:pt x="6157" y="7130"/>
                </a:moveTo>
                <a:lnTo>
                  <a:pt x="6157" y="6157"/>
                </a:lnTo>
                <a:cubicBezTo>
                  <a:pt x="6157" y="5800"/>
                  <a:pt x="6447" y="5508"/>
                  <a:pt x="6806" y="5508"/>
                </a:cubicBezTo>
                <a:cubicBezTo>
                  <a:pt x="7165" y="5508"/>
                  <a:pt x="7455" y="5798"/>
                  <a:pt x="7455" y="6157"/>
                </a:cubicBezTo>
                <a:lnTo>
                  <a:pt x="7455" y="7130"/>
                </a:lnTo>
                <a:lnTo>
                  <a:pt x="8427" y="7130"/>
                </a:lnTo>
                <a:cubicBezTo>
                  <a:pt x="8785" y="7130"/>
                  <a:pt x="9076" y="7420"/>
                  <a:pt x="9076" y="7778"/>
                </a:cubicBezTo>
                <a:cubicBezTo>
                  <a:pt x="9076" y="8136"/>
                  <a:pt x="8786" y="8427"/>
                  <a:pt x="8427" y="8427"/>
                </a:cubicBezTo>
                <a:lnTo>
                  <a:pt x="7455" y="8427"/>
                </a:lnTo>
                <a:lnTo>
                  <a:pt x="7455" y="9400"/>
                </a:lnTo>
                <a:cubicBezTo>
                  <a:pt x="7455" y="9757"/>
                  <a:pt x="7165" y="10048"/>
                  <a:pt x="6806" y="10048"/>
                </a:cubicBezTo>
                <a:cubicBezTo>
                  <a:pt x="6447" y="10048"/>
                  <a:pt x="6157" y="9758"/>
                  <a:pt x="6157" y="9400"/>
                </a:cubicBezTo>
                <a:lnTo>
                  <a:pt x="6157" y="8427"/>
                </a:lnTo>
                <a:lnTo>
                  <a:pt x="5185" y="8427"/>
                </a:lnTo>
                <a:cubicBezTo>
                  <a:pt x="4827" y="8427"/>
                  <a:pt x="4536" y="8137"/>
                  <a:pt x="4536" y="7778"/>
                </a:cubicBezTo>
                <a:cubicBezTo>
                  <a:pt x="4536" y="7421"/>
                  <a:pt x="4826" y="7130"/>
                  <a:pt x="5185" y="7130"/>
                </a:cubicBezTo>
                <a:lnTo>
                  <a:pt x="6157" y="7130"/>
                </a:lnTo>
                <a:close/>
                <a:moveTo>
                  <a:pt x="9075" y="5185"/>
                </a:moveTo>
                <a:lnTo>
                  <a:pt x="4428" y="5185"/>
                </a:lnTo>
                <a:cubicBezTo>
                  <a:pt x="4071" y="5185"/>
                  <a:pt x="3780" y="5475"/>
                  <a:pt x="3780" y="5833"/>
                </a:cubicBezTo>
                <a:lnTo>
                  <a:pt x="3780" y="6482"/>
                </a:lnTo>
                <a:lnTo>
                  <a:pt x="648" y="6482"/>
                </a:lnTo>
                <a:cubicBezTo>
                  <a:pt x="291" y="6482"/>
                  <a:pt x="0" y="6192"/>
                  <a:pt x="0" y="5833"/>
                </a:cubicBezTo>
                <a:lnTo>
                  <a:pt x="0" y="4536"/>
                </a:lnTo>
                <a:cubicBezTo>
                  <a:pt x="0" y="4178"/>
                  <a:pt x="290" y="3887"/>
                  <a:pt x="648" y="3887"/>
                </a:cubicBezTo>
                <a:lnTo>
                  <a:pt x="8427" y="3887"/>
                </a:lnTo>
                <a:cubicBezTo>
                  <a:pt x="8785" y="3887"/>
                  <a:pt x="9076" y="4177"/>
                  <a:pt x="9076" y="4536"/>
                </a:cubicBezTo>
                <a:lnTo>
                  <a:pt x="9076" y="5185"/>
                </a:lnTo>
                <a:lnTo>
                  <a:pt x="9075" y="5185"/>
                </a:lnTo>
                <a:close/>
                <a:moveTo>
                  <a:pt x="3781" y="7777"/>
                </a:moveTo>
                <a:lnTo>
                  <a:pt x="3781" y="10370"/>
                </a:lnTo>
                <a:lnTo>
                  <a:pt x="648" y="10370"/>
                </a:lnTo>
                <a:cubicBezTo>
                  <a:pt x="291" y="10370"/>
                  <a:pt x="0" y="10079"/>
                  <a:pt x="0" y="9721"/>
                </a:cubicBezTo>
                <a:lnTo>
                  <a:pt x="0" y="8426"/>
                </a:lnTo>
                <a:cubicBezTo>
                  <a:pt x="0" y="8068"/>
                  <a:pt x="290" y="7777"/>
                  <a:pt x="648" y="7777"/>
                </a:cubicBezTo>
                <a:lnTo>
                  <a:pt x="3781" y="7777"/>
                </a:lnTo>
                <a:close/>
                <a:moveTo>
                  <a:pt x="648" y="0"/>
                </a:moveTo>
                <a:lnTo>
                  <a:pt x="8427" y="0"/>
                </a:lnTo>
                <a:cubicBezTo>
                  <a:pt x="8785" y="0"/>
                  <a:pt x="9076" y="290"/>
                  <a:pt x="9076" y="648"/>
                </a:cubicBezTo>
                <a:lnTo>
                  <a:pt x="9076" y="1945"/>
                </a:lnTo>
                <a:cubicBezTo>
                  <a:pt x="9076" y="2302"/>
                  <a:pt x="8786" y="2593"/>
                  <a:pt x="8427" y="2593"/>
                </a:cubicBezTo>
                <a:lnTo>
                  <a:pt x="648" y="2593"/>
                </a:lnTo>
                <a:cubicBezTo>
                  <a:pt x="291" y="2593"/>
                  <a:pt x="0" y="2303"/>
                  <a:pt x="0" y="1945"/>
                </a:cubicBezTo>
                <a:lnTo>
                  <a:pt x="0" y="647"/>
                </a:lnTo>
                <a:cubicBezTo>
                  <a:pt x="0" y="290"/>
                  <a:pt x="290" y="0"/>
                  <a:pt x="648" y="0"/>
                </a:cubicBezTo>
                <a:close/>
                <a:moveTo>
                  <a:pt x="2160" y="647"/>
                </a:moveTo>
                <a:cubicBezTo>
                  <a:pt x="1802" y="647"/>
                  <a:pt x="1511" y="937"/>
                  <a:pt x="1511" y="1296"/>
                </a:cubicBezTo>
                <a:cubicBezTo>
                  <a:pt x="1511" y="1655"/>
                  <a:pt x="1801" y="1945"/>
                  <a:pt x="2160" y="1945"/>
                </a:cubicBezTo>
                <a:cubicBezTo>
                  <a:pt x="2517" y="1945"/>
                  <a:pt x="2808" y="1655"/>
                  <a:pt x="2808" y="1296"/>
                </a:cubicBezTo>
                <a:cubicBezTo>
                  <a:pt x="2808" y="937"/>
                  <a:pt x="2518" y="647"/>
                  <a:pt x="2160" y="647"/>
                </a:cubicBezTo>
                <a:close/>
                <a:moveTo>
                  <a:pt x="2160" y="4536"/>
                </a:moveTo>
                <a:cubicBezTo>
                  <a:pt x="1802" y="4536"/>
                  <a:pt x="1511" y="4826"/>
                  <a:pt x="1511" y="5185"/>
                </a:cubicBezTo>
                <a:cubicBezTo>
                  <a:pt x="1511" y="5543"/>
                  <a:pt x="1801" y="5833"/>
                  <a:pt x="2160" y="5833"/>
                </a:cubicBezTo>
                <a:cubicBezTo>
                  <a:pt x="2517" y="5833"/>
                  <a:pt x="2808" y="5543"/>
                  <a:pt x="2808" y="5185"/>
                </a:cubicBezTo>
                <a:cubicBezTo>
                  <a:pt x="2808" y="4826"/>
                  <a:pt x="2518" y="4536"/>
                  <a:pt x="2160" y="4536"/>
                </a:cubicBezTo>
                <a:close/>
                <a:moveTo>
                  <a:pt x="2160" y="8426"/>
                </a:moveTo>
                <a:cubicBezTo>
                  <a:pt x="1802" y="8426"/>
                  <a:pt x="1511" y="8716"/>
                  <a:pt x="1511" y="9075"/>
                </a:cubicBezTo>
                <a:cubicBezTo>
                  <a:pt x="1511" y="9432"/>
                  <a:pt x="1801" y="9723"/>
                  <a:pt x="2160" y="9723"/>
                </a:cubicBezTo>
                <a:cubicBezTo>
                  <a:pt x="2517" y="9723"/>
                  <a:pt x="2808" y="9433"/>
                  <a:pt x="2808" y="9075"/>
                </a:cubicBezTo>
                <a:cubicBezTo>
                  <a:pt x="2808" y="8716"/>
                  <a:pt x="2518" y="8426"/>
                  <a:pt x="2160" y="8426"/>
                </a:cubicBezTo>
                <a:close/>
              </a:path>
            </a:pathLst>
          </a:custGeom>
          <a:solidFill>
            <a:srgbClr val="2B2E3A"/>
          </a:solidFill>
          <a:ln>
            <a:noFill/>
          </a:ln>
        </p:spPr>
      </p:sp>
      <p:sp>
        <p:nvSpPr>
          <p:cNvPr id="25" name="对角圆角矩形 24"/>
          <p:cNvSpPr/>
          <p:nvPr/>
        </p:nvSpPr>
        <p:spPr>
          <a:xfrm>
            <a:off x="3014789" y="3752098"/>
            <a:ext cx="2087481" cy="1123497"/>
          </a:xfrm>
          <a:prstGeom prst="round2DiagRect">
            <a:avLst/>
          </a:prstGeom>
          <a:solidFill>
            <a:srgbClr val="B8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034848" y="3883469"/>
            <a:ext cx="2067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批量存储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对角圆角矩形 26"/>
          <p:cNvSpPr/>
          <p:nvPr/>
        </p:nvSpPr>
        <p:spPr>
          <a:xfrm>
            <a:off x="5267068" y="3752099"/>
            <a:ext cx="2051886" cy="1060533"/>
          </a:xfrm>
          <a:prstGeom prst="round2DiagRect">
            <a:avLst/>
          </a:prstGeom>
          <a:solidFill>
            <a:srgbClr val="B8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253544" y="3883469"/>
            <a:ext cx="2067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WebSocket</a:t>
            </a: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原子保存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对角圆角矩形 28"/>
          <p:cNvSpPr/>
          <p:nvPr/>
        </p:nvSpPr>
        <p:spPr>
          <a:xfrm>
            <a:off x="7505823" y="3752099"/>
            <a:ext cx="2105525" cy="1075166"/>
          </a:xfrm>
          <a:prstGeom prst="round2DiagRect">
            <a:avLst/>
          </a:prstGeom>
          <a:solidFill>
            <a:srgbClr val="B8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635159" y="3945025"/>
            <a:ext cx="191001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Collaborative</a:t>
            </a: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协同服务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对角圆角矩形 30"/>
          <p:cNvSpPr/>
          <p:nvPr/>
        </p:nvSpPr>
        <p:spPr>
          <a:xfrm>
            <a:off x="9796205" y="3752099"/>
            <a:ext cx="2105525" cy="1075166"/>
          </a:xfrm>
          <a:prstGeom prst="round2DiagRect">
            <a:avLst/>
          </a:prstGeom>
          <a:solidFill>
            <a:srgbClr val="B8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9991715" y="3928873"/>
            <a:ext cx="191001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67231" y="131518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前端应用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977933" y="1835854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LuckySheet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1" y="1277108"/>
            <a:ext cx="810288" cy="810288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1141496" y="6136936"/>
            <a:ext cx="121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Database</a:t>
            </a:r>
            <a:endParaRPr lang="zh-CN" altLang="en-US" dirty="0">
              <a:solidFill>
                <a:srgbClr val="2B2E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50898" y="4506264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endParaRPr lang="zh-CN" altLang="en-US" dirty="0">
              <a:solidFill>
                <a:srgbClr val="2B2E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3034848" y="321801"/>
            <a:ext cx="1860541" cy="2924814"/>
          </a:xfrm>
          <a:prstGeom prst="roundRect">
            <a:avLst>
              <a:gd name="adj" fmla="val 4524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5066723" y="2423801"/>
            <a:ext cx="5111994" cy="822813"/>
          </a:xfrm>
          <a:prstGeom prst="roundRect">
            <a:avLst>
              <a:gd name="adj" fmla="val 4524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5051799" y="1181434"/>
            <a:ext cx="1662763" cy="1130662"/>
          </a:xfrm>
          <a:prstGeom prst="roundRect">
            <a:avLst>
              <a:gd name="adj" fmla="val 4524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2949783" y="1374189"/>
            <a:ext cx="2067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Algorithm</a:t>
            </a: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计算引擎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75859" y="2423801"/>
            <a:ext cx="2067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Rendering</a:t>
            </a: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渲染引擎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0259967" y="292728"/>
            <a:ext cx="1639275" cy="2953885"/>
          </a:xfrm>
          <a:prstGeom prst="roundRect">
            <a:avLst>
              <a:gd name="adj" fmla="val 4524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5038407" y="264286"/>
            <a:ext cx="5111994" cy="822813"/>
          </a:xfrm>
          <a:prstGeom prst="roundRect">
            <a:avLst>
              <a:gd name="adj" fmla="val 4524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6791338" y="1190119"/>
            <a:ext cx="1662763" cy="1130662"/>
          </a:xfrm>
          <a:prstGeom prst="roundRect">
            <a:avLst>
              <a:gd name="adj" fmla="val 4524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8530877" y="1189805"/>
            <a:ext cx="1662763" cy="1130662"/>
          </a:xfrm>
          <a:prstGeom prst="roundRect">
            <a:avLst>
              <a:gd name="adj" fmla="val 4524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049824" y="1324536"/>
            <a:ext cx="2067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persistence</a:t>
            </a: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数据持久化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031015" y="1350588"/>
            <a:ext cx="16866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types</a:t>
            </a: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文字格式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818010" y="1350588"/>
            <a:ext cx="1686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Styling</a:t>
            </a: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520428" y="1350588"/>
            <a:ext cx="1686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Formulas</a:t>
            </a: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102270" y="238014"/>
            <a:ext cx="4947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</a:t>
            </a: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综合应用（图表、数据透视表）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31639" y="2365523"/>
            <a:ext cx="2815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2B2E3A"/>
                </a:solidFill>
              </a:rPr>
              <a:t>html + </a:t>
            </a:r>
            <a:r>
              <a:rPr lang="en-US" altLang="zh-CN" sz="1600" b="1" dirty="0" err="1">
                <a:solidFill>
                  <a:srgbClr val="2B2E3A"/>
                </a:solidFill>
              </a:rPr>
              <a:t>css</a:t>
            </a:r>
            <a:r>
              <a:rPr lang="en-US" altLang="zh-CN" sz="1600" b="1" dirty="0">
                <a:solidFill>
                  <a:srgbClr val="2B2E3A"/>
                </a:solidFill>
              </a:rPr>
              <a:t> + </a:t>
            </a:r>
            <a:r>
              <a:rPr lang="en-US" altLang="zh-CN" sz="1600" b="1" dirty="0" err="1">
                <a:solidFill>
                  <a:srgbClr val="2B2E3A"/>
                </a:solidFill>
              </a:rPr>
              <a:t>javascript</a:t>
            </a:r>
            <a:r>
              <a:rPr lang="en-US" altLang="zh-CN" sz="1600" b="1" dirty="0">
                <a:solidFill>
                  <a:srgbClr val="2B2E3A"/>
                </a:solidFill>
              </a:rPr>
              <a:t> + jQuery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566592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30902;#233969;#233969;#200196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5559;#407340;#407184;#407376;#407186;#131071;#391659;#400921;#383285;#399788;#156492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5559;#407340;#407184;#407376;#407186;#131071;#391659;#400921;#383285;#399788;#156492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5559;#407340;#407184;#407376;#407186;#131071;#391659;#400921;#383285;#399788;#156492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03907;"/>
  <p:tag name="ISLIDE.ICON" val="#383326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03907;"/>
  <p:tag name="ISLIDE.ICON" val="#383326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03907;"/>
  <p:tag name="ISLIDE.ICON" val="#383326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3963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123455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316431;"/>
  <p:tag name="ISLIDE.ICON" val="#407179;#407178;#407329;#408326;#408201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47809;#407095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173146;#93866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5559;#407340;#407184;#407376;#407186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5559;#407340;#407184;#407376;#407186;#131071;#391659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5559;#407340;#407184;#407376;#407186;#131071;#391659;#400921;#383285;#399788;#156492;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2822</TotalTime>
  <Words>1360</Words>
  <Application>Microsoft Office PowerPoint</Application>
  <PresentationFormat>Widescreen</PresentationFormat>
  <Paragraphs>506</Paragraphs>
  <Slides>37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华文新魏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刘洋</dc:creator>
  <cp:lastModifiedBy>润泽 刘</cp:lastModifiedBy>
  <cp:revision>592</cp:revision>
  <dcterms:created xsi:type="dcterms:W3CDTF">2020-09-21T05:32:26Z</dcterms:created>
  <dcterms:modified xsi:type="dcterms:W3CDTF">2023-09-27T10:52:40Z</dcterms:modified>
</cp:coreProperties>
</file>